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0" r:id="rId6"/>
    <p:sldMasterId id="2147483736" r:id="rId7"/>
  </p:sldMasterIdLst>
  <p:notesMasterIdLst>
    <p:notesMasterId r:id="rId17"/>
  </p:notesMasterIdLst>
  <p:sldIdLst>
    <p:sldId id="346" r:id="rId8"/>
    <p:sldId id="257" r:id="rId9"/>
    <p:sldId id="13308" r:id="rId10"/>
    <p:sldId id="13309" r:id="rId11"/>
    <p:sldId id="13313" r:id="rId12"/>
    <p:sldId id="369" r:id="rId13"/>
    <p:sldId id="370" r:id="rId14"/>
    <p:sldId id="13311" r:id="rId15"/>
    <p:sldId id="372" r:id="rId16"/>
  </p:sldIdLst>
  <p:sldSz cx="12192000" cy="6858000"/>
  <p:notesSz cx="7102475" cy="9388475"/>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en Frellesvig" initials="SF" lastIdx="2" clrIdx="0">
    <p:extLst>
      <p:ext uri="{19B8F6BF-5375-455C-9EA6-DF929625EA0E}">
        <p15:presenceInfo xmlns:p15="http://schemas.microsoft.com/office/powerpoint/2012/main" userId="Sten Frellesvi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FFFFFF"/>
    <a:srgbClr val="F3F3F3"/>
    <a:srgbClr val="F9DD99"/>
    <a:srgbClr val="F4C44C"/>
    <a:srgbClr val="F0AB00"/>
    <a:srgbClr val="D9D9D9"/>
    <a:srgbClr val="C6DCFC"/>
    <a:srgbClr val="2E75B6"/>
    <a:srgbClr val="55919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80" autoAdjust="0"/>
    <p:restoredTop sz="95184" autoAdjust="0"/>
  </p:normalViewPr>
  <p:slideViewPr>
    <p:cSldViewPr snapToGrid="0">
      <p:cViewPr varScale="1">
        <p:scale>
          <a:sx n="81" d="100"/>
          <a:sy n="81" d="100"/>
        </p:scale>
        <p:origin x="888" y="58"/>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Master" Target="slideMasters/slideMaster2.xml"/><Relationship Id="rId12" Type="http://schemas.openxmlformats.org/officeDocument/2006/relationships/slide" Target="slides/slide5.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5" Type="http://schemas.openxmlformats.org/officeDocument/2006/relationships/customXml" Target="../customXml/item5.xml"/><Relationship Id="rId15" Type="http://schemas.openxmlformats.org/officeDocument/2006/relationships/slide" Target="slides/slide8.xml"/><Relationship Id="rId10" Type="http://schemas.openxmlformats.org/officeDocument/2006/relationships/slide" Target="slides/slide3.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471054"/>
          </a:xfrm>
          <a:prstGeom prst="rect">
            <a:avLst/>
          </a:prstGeom>
        </p:spPr>
        <p:txBody>
          <a:bodyPr vert="horz" lIns="91440" tIns="45720" rIns="91440" bIns="45720" rtlCol="0"/>
          <a:lstStyle>
            <a:lvl1pPr algn="l">
              <a:defRPr sz="1200"/>
            </a:lvl1pPr>
          </a:lstStyle>
          <a:p>
            <a:endParaRPr lang="da-DK"/>
          </a:p>
        </p:txBody>
      </p:sp>
      <p:sp>
        <p:nvSpPr>
          <p:cNvPr id="3" name="Date Placeholder 2"/>
          <p:cNvSpPr>
            <a:spLocks noGrp="1"/>
          </p:cNvSpPr>
          <p:nvPr>
            <p:ph type="dt" idx="1"/>
          </p:nvPr>
        </p:nvSpPr>
        <p:spPr>
          <a:xfrm>
            <a:off x="4023093" y="0"/>
            <a:ext cx="3077739" cy="471054"/>
          </a:xfrm>
          <a:prstGeom prst="rect">
            <a:avLst/>
          </a:prstGeom>
        </p:spPr>
        <p:txBody>
          <a:bodyPr vert="horz" lIns="91440" tIns="45720" rIns="91440" bIns="45720" rtlCol="0"/>
          <a:lstStyle>
            <a:lvl1pPr algn="r">
              <a:defRPr sz="1200"/>
            </a:lvl1pPr>
          </a:lstStyle>
          <a:p>
            <a:fld id="{513A50ED-0FC3-42B9-8B39-C8B1E3A8C225}" type="datetimeFigureOut">
              <a:rPr lang="da-DK" smtClean="0"/>
              <a:t>28-04-2022</a:t>
            </a:fld>
            <a:endParaRPr lang="da-DK"/>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1440" tIns="45720" rIns="91440" bIns="45720" rtlCol="0" anchor="ctr"/>
          <a:lstStyle/>
          <a:p>
            <a:endParaRPr lang="da-DK"/>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da-DK"/>
          </a:p>
        </p:txBody>
      </p:sp>
      <p:sp>
        <p:nvSpPr>
          <p:cNvPr id="6" name="Footer Placeholder 5"/>
          <p:cNvSpPr>
            <a:spLocks noGrp="1"/>
          </p:cNvSpPr>
          <p:nvPr>
            <p:ph type="ftr" sz="quarter" idx="4"/>
          </p:nvPr>
        </p:nvSpPr>
        <p:spPr>
          <a:xfrm>
            <a:off x="1" y="8917422"/>
            <a:ext cx="3077739" cy="471053"/>
          </a:xfrm>
          <a:prstGeom prst="rect">
            <a:avLst/>
          </a:prstGeom>
        </p:spPr>
        <p:txBody>
          <a:bodyPr vert="horz" lIns="91440" tIns="45720" rIns="91440" bIns="45720" rtlCol="0" anchor="b"/>
          <a:lstStyle>
            <a:lvl1pPr algn="l">
              <a:defRPr sz="1200"/>
            </a:lvl1pPr>
          </a:lstStyle>
          <a:p>
            <a:endParaRPr lang="da-DK"/>
          </a:p>
        </p:txBody>
      </p:sp>
      <p:sp>
        <p:nvSpPr>
          <p:cNvPr id="7" name="Slide Number Placeholder 6"/>
          <p:cNvSpPr>
            <a:spLocks noGrp="1"/>
          </p:cNvSpPr>
          <p:nvPr>
            <p:ph type="sldNum" sz="quarter" idx="5"/>
          </p:nvPr>
        </p:nvSpPr>
        <p:spPr>
          <a:xfrm>
            <a:off x="4023093" y="8917422"/>
            <a:ext cx="3077739" cy="471053"/>
          </a:xfrm>
          <a:prstGeom prst="rect">
            <a:avLst/>
          </a:prstGeom>
        </p:spPr>
        <p:txBody>
          <a:bodyPr vert="horz" lIns="91440" tIns="45720" rIns="91440" bIns="45720" rtlCol="0" anchor="b"/>
          <a:lstStyle>
            <a:lvl1pPr algn="r">
              <a:defRPr sz="1200"/>
            </a:lvl1pPr>
          </a:lstStyle>
          <a:p>
            <a:fld id="{5D6CDE2B-6E26-473F-ADB0-0BF1B2AF3B0F}" type="slidenum">
              <a:rPr lang="da-DK" smtClean="0"/>
              <a:t>‹#›</a:t>
            </a:fld>
            <a:endParaRPr lang="da-DK"/>
          </a:p>
        </p:txBody>
      </p:sp>
    </p:spTree>
    <p:extLst>
      <p:ext uri="{BB962C8B-B14F-4D97-AF65-F5344CB8AC3E}">
        <p14:creationId xmlns:p14="http://schemas.microsoft.com/office/powerpoint/2010/main" val="2056137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5D6CDE2B-6E26-473F-ADB0-0BF1B2AF3B0F}" type="slidenum">
              <a:rPr lang="da-DK" smtClean="0"/>
              <a:t>1</a:t>
            </a:fld>
            <a:endParaRPr lang="da-DK"/>
          </a:p>
        </p:txBody>
      </p:sp>
    </p:spTree>
    <p:extLst>
      <p:ext uri="{BB962C8B-B14F-4D97-AF65-F5344CB8AC3E}">
        <p14:creationId xmlns:p14="http://schemas.microsoft.com/office/powerpoint/2010/main" val="14886551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2:notes"/>
          <p:cNvSpPr>
            <a:spLocks noGrp="1" noRot="1" noChangeAspect="1"/>
          </p:cNvSpPr>
          <p:nvPr>
            <p:ph type="sldImg" idx="2"/>
          </p:nvPr>
        </p:nvSpPr>
        <p:spPr>
          <a:xfrm>
            <a:off x="735013" y="1173163"/>
            <a:ext cx="5632450"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8" name="Google Shape;198;p2:notes"/>
          <p:cNvSpPr txBox="1">
            <a:spLocks noGrp="1"/>
          </p:cNvSpPr>
          <p:nvPr>
            <p:ph type="body" idx="1"/>
          </p:nvPr>
        </p:nvSpPr>
        <p:spPr>
          <a:xfrm>
            <a:off x="710248" y="4518204"/>
            <a:ext cx="5681980" cy="369671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b="0" i="0" dirty="0">
              <a:solidFill>
                <a:srgbClr val="1C1C1C"/>
              </a:solidFill>
              <a:latin typeface="Arial"/>
              <a:ea typeface="Arial"/>
              <a:cs typeface="Arial"/>
              <a:sym typeface="Arial"/>
            </a:endParaRPr>
          </a:p>
        </p:txBody>
      </p:sp>
      <p:sp>
        <p:nvSpPr>
          <p:cNvPr id="199" name="Google Shape;199;p2:notes"/>
          <p:cNvSpPr txBox="1">
            <a:spLocks noGrp="1"/>
          </p:cNvSpPr>
          <p:nvPr>
            <p:ph type="sldNum" idx="12"/>
          </p:nvPr>
        </p:nvSpPr>
        <p:spPr>
          <a:xfrm>
            <a:off x="4023093" y="8917422"/>
            <a:ext cx="3077739" cy="47105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ltLang="ko-KR"/>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33350" y="471488"/>
            <a:ext cx="7378700" cy="4149725"/>
          </a:xfrm>
          <a:ln/>
        </p:spPr>
      </p:sp>
      <p:sp>
        <p:nvSpPr>
          <p:cNvPr id="61443" name="Rectangle 3"/>
          <p:cNvSpPr>
            <a:spLocks noGrp="1" noChangeArrowheads="1"/>
          </p:cNvSpPr>
          <p:nvPr>
            <p:ph type="body" idx="1"/>
          </p:nvPr>
        </p:nvSpPr>
        <p:spPr>
          <a:xfrm>
            <a:off x="553472" y="5090936"/>
            <a:ext cx="5925962" cy="3736560"/>
          </a:xfrm>
          <a:noFill/>
          <a:ln w="9525"/>
        </p:spPr>
        <p:txBody>
          <a:bodyPr lIns="82244" tIns="40401" rIns="82244" bIns="40401"/>
          <a:lstStyle/>
          <a:p>
            <a:endParaRPr lang="en-US" altLang="ko-KR" dirty="0">
              <a:ea typeface="굴림" pitchFamily="50" charset="-127"/>
            </a:endParaRPr>
          </a:p>
        </p:txBody>
      </p:sp>
      <p:sp>
        <p:nvSpPr>
          <p:cNvPr id="2" name="바닥글 개체 틀 1"/>
          <p:cNvSpPr>
            <a:spLocks noGrp="1"/>
          </p:cNvSpPr>
          <p:nvPr>
            <p:ph type="ftr" sz="quarter" idx="10"/>
          </p:nvPr>
        </p:nvSpPr>
        <p:spPr/>
        <p:txBody>
          <a:bodyPr/>
          <a:lstStyle/>
          <a:p>
            <a:endParaRPr lang="ko-KR" altLang="en-US"/>
          </a:p>
        </p:txBody>
      </p:sp>
    </p:spTree>
    <p:extLst>
      <p:ext uri="{BB962C8B-B14F-4D97-AF65-F5344CB8AC3E}">
        <p14:creationId xmlns:p14="http://schemas.microsoft.com/office/powerpoint/2010/main" val="3369109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Rot="1" noChangeAspect="1" noChangeArrowheads="1" noTextEdit="1"/>
          </p:cNvSpPr>
          <p:nvPr>
            <p:ph type="sldImg"/>
          </p:nvPr>
        </p:nvSpPr>
        <p:spPr>
          <a:xfrm>
            <a:off x="-133350" y="471488"/>
            <a:ext cx="7378700" cy="4149725"/>
          </a:xfrm>
          <a:ln/>
        </p:spPr>
      </p:sp>
      <p:sp>
        <p:nvSpPr>
          <p:cNvPr id="61443" name="Rectangle 3"/>
          <p:cNvSpPr>
            <a:spLocks noGrp="1" noChangeArrowheads="1"/>
          </p:cNvSpPr>
          <p:nvPr>
            <p:ph type="body" idx="1"/>
          </p:nvPr>
        </p:nvSpPr>
        <p:spPr>
          <a:xfrm>
            <a:off x="553472" y="5090936"/>
            <a:ext cx="5925962" cy="3736560"/>
          </a:xfrm>
          <a:noFill/>
          <a:ln w="9525"/>
        </p:spPr>
        <p:txBody>
          <a:bodyPr lIns="82244" tIns="40401" rIns="82244" bIns="40401"/>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ko-KR" sz="1200" spc="120" dirty="0">
              <a:latin typeface="맑은 고딕" panose="020B0503020000020004" pitchFamily="50" charset="-127"/>
              <a:ea typeface="+mn-ea"/>
              <a:cs typeface="Noto Sans CJK JP Regular"/>
            </a:endParaRPr>
          </a:p>
        </p:txBody>
      </p:sp>
      <p:sp>
        <p:nvSpPr>
          <p:cNvPr id="2" name="바닥글 개체 틀 1"/>
          <p:cNvSpPr>
            <a:spLocks noGrp="1"/>
          </p:cNvSpPr>
          <p:nvPr>
            <p:ph type="ftr" sz="quarter" idx="10"/>
          </p:nvPr>
        </p:nvSpPr>
        <p:spPr/>
        <p:txBody>
          <a:bodyPr/>
          <a:lstStyle/>
          <a:p>
            <a:endParaRPr lang="ko-KR" altLang="en-US"/>
          </a:p>
        </p:txBody>
      </p:sp>
    </p:spTree>
    <p:extLst>
      <p:ext uri="{BB962C8B-B14F-4D97-AF65-F5344CB8AC3E}">
        <p14:creationId xmlns:p14="http://schemas.microsoft.com/office/powerpoint/2010/main" val="31049726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5D6CDE2B-6E26-473F-ADB0-0BF1B2AF3B0F}" type="slidenum">
              <a:rPr lang="da-DK" smtClean="0"/>
              <a:t>5</a:t>
            </a:fld>
            <a:endParaRPr lang="da-DK"/>
          </a:p>
        </p:txBody>
      </p:sp>
    </p:spTree>
    <p:extLst>
      <p:ext uri="{BB962C8B-B14F-4D97-AF65-F5344CB8AC3E}">
        <p14:creationId xmlns:p14="http://schemas.microsoft.com/office/powerpoint/2010/main" val="1234063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ko-KR" altLang="en-US" dirty="0"/>
          </a:p>
        </p:txBody>
      </p:sp>
      <p:sp>
        <p:nvSpPr>
          <p:cNvPr id="4" name="슬라이드 번호 개체 틀 3"/>
          <p:cNvSpPr>
            <a:spLocks noGrp="1"/>
          </p:cNvSpPr>
          <p:nvPr>
            <p:ph type="sldNum" sz="quarter" idx="5"/>
          </p:nvPr>
        </p:nvSpPr>
        <p:spPr/>
        <p:txBody>
          <a:bodyPr/>
          <a:lstStyle/>
          <a:p>
            <a:fld id="{5D6CDE2B-6E26-473F-ADB0-0BF1B2AF3B0F}" type="slidenum">
              <a:rPr lang="da-DK" smtClean="0"/>
              <a:t>6</a:t>
            </a:fld>
            <a:endParaRPr lang="da-DK"/>
          </a:p>
        </p:txBody>
      </p:sp>
    </p:spTree>
    <p:extLst>
      <p:ext uri="{BB962C8B-B14F-4D97-AF65-F5344CB8AC3E}">
        <p14:creationId xmlns:p14="http://schemas.microsoft.com/office/powerpoint/2010/main" val="6914234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5"/>
          </p:nvPr>
        </p:nvSpPr>
        <p:spPr/>
        <p:txBody>
          <a:bodyPr/>
          <a:lstStyle/>
          <a:p>
            <a:fld id="{5D6CDE2B-6E26-473F-ADB0-0BF1B2AF3B0F}" type="slidenum">
              <a:rPr lang="da-DK" smtClean="0"/>
              <a:t>7</a:t>
            </a:fld>
            <a:endParaRPr lang="da-DK"/>
          </a:p>
        </p:txBody>
      </p:sp>
    </p:spTree>
    <p:extLst>
      <p:ext uri="{BB962C8B-B14F-4D97-AF65-F5344CB8AC3E}">
        <p14:creationId xmlns:p14="http://schemas.microsoft.com/office/powerpoint/2010/main" val="2605595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5D6CDE2B-6E26-473F-ADB0-0BF1B2AF3B0F}" type="slidenum">
              <a:rPr lang="da-DK" smtClean="0"/>
              <a:t>8</a:t>
            </a:fld>
            <a:endParaRPr lang="da-DK"/>
          </a:p>
        </p:txBody>
      </p:sp>
    </p:spTree>
    <p:extLst>
      <p:ext uri="{BB962C8B-B14F-4D97-AF65-F5344CB8AC3E}">
        <p14:creationId xmlns:p14="http://schemas.microsoft.com/office/powerpoint/2010/main" val="34017243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sap.com/copyright" TargetMode="External"/><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registration/contact.html" TargetMode="External"/><Relationship Id="rId9" Type="http://schemas.openxmlformats.org/officeDocument/2006/relationships/hyperlink" Target="https://twitter.com/sap" TargetMode="Externa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png"/><Relationship Id="rId7" Type="http://schemas.openxmlformats.org/officeDocument/2006/relationships/hyperlink" Target="https://www.youtube.com/user/SAP" TargetMode="External"/><Relationship Id="rId12" Type="http://schemas.openxmlformats.org/officeDocument/2006/relationships/image" Target="../media/image6.png"/><Relationship Id="rId2" Type="http://schemas.openxmlformats.org/officeDocument/2006/relationships/hyperlink" Target="https://www.sap.com/germany/registration/contact.html" TargetMode="External"/><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hyperlink" Target="https://www.facebook.com/SAP" TargetMode="External"/><Relationship Id="rId5" Type="http://schemas.openxmlformats.org/officeDocument/2006/relationships/hyperlink" Target="https://www.linkedin.com/company/sap" TargetMode="External"/><Relationship Id="rId10" Type="http://schemas.openxmlformats.org/officeDocument/2006/relationships/image" Target="../media/image5.png"/><Relationship Id="rId4" Type="http://schemas.openxmlformats.org/officeDocument/2006/relationships/hyperlink" Target="https://www.sap.com/corporate/de/legal/copyright.html" TargetMode="External"/><Relationship Id="rId9" Type="http://schemas.openxmlformats.org/officeDocument/2006/relationships/hyperlink" Target="https://twitter.com/sap" TargetMode="Externa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with Image or Illustration">
    <p:bg>
      <p:bgRef idx="1001">
        <a:schemeClr val="bg1"/>
      </p:bgRef>
    </p:bg>
    <p:spTree>
      <p:nvGrpSpPr>
        <p:cNvPr id="1" name=""/>
        <p:cNvGrpSpPr/>
        <p:nvPr/>
      </p:nvGrpSpPr>
      <p:grpSpPr>
        <a:xfrm>
          <a:off x="0" y="0"/>
          <a:ext cx="0" cy="0"/>
          <a:chOff x="0" y="0"/>
          <a:chExt cx="0" cy="0"/>
        </a:xfrm>
      </p:grpSpPr>
      <p:pic>
        <p:nvPicPr>
          <p:cNvPr id="6" name="SAP Logo" descr="SAP Logo" title="SAP Logo"/>
          <p:cNvPicPr>
            <a:picLocks noChangeAspect="1"/>
          </p:cNvPicPr>
          <p:nvPr userDrawn="1"/>
        </p:nvPicPr>
        <p:blipFill>
          <a:blip r:embed="rId2"/>
          <a:stretch>
            <a:fillRect/>
          </a:stretch>
        </p:blipFill>
        <p:spPr>
          <a:xfrm>
            <a:off x="9947961" y="6217668"/>
            <a:ext cx="1963125" cy="360000"/>
          </a:xfrm>
          <a:prstGeom prst="rect">
            <a:avLst/>
          </a:prstGeom>
        </p:spPr>
      </p:pic>
      <p:sp>
        <p:nvSpPr>
          <p:cNvPr id="13" name="Classification"/>
          <p:cNvSpPr txBox="1"/>
          <p:nvPr userDrawn="1"/>
        </p:nvSpPr>
        <p:spPr>
          <a:xfrm>
            <a:off x="287926" y="5769667"/>
            <a:ext cx="4203760" cy="138499"/>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19" name="Speaker"/>
          <p:cNvSpPr>
            <a:spLocks noGrp="1"/>
          </p:cNvSpPr>
          <p:nvPr userDrawn="1">
            <p:ph type="subTitle" idx="1" hasCustomPrompt="1"/>
          </p:nvPr>
        </p:nvSpPr>
        <p:spPr bwMode="black">
          <a:xfrm>
            <a:off x="287925" y="5130490"/>
            <a:ext cx="11623161"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3" name="Title"/>
          <p:cNvSpPr>
            <a:spLocks noGrp="1"/>
          </p:cNvSpPr>
          <p:nvPr>
            <p:ph type="title" hasCustomPrompt="1"/>
          </p:nvPr>
        </p:nvSpPr>
        <p:spPr>
          <a:xfrm>
            <a:off x="287925" y="4024430"/>
            <a:ext cx="11623161" cy="997196"/>
          </a:xfrm>
        </p:spPr>
        <p:txBody>
          <a:bodyPr vert="horz" wrap="square" lIns="0" tIns="0" rIns="0" bIns="0" rtlCol="0">
            <a:noAutofit/>
          </a:bodyPr>
          <a:lstStyle>
            <a:lvl1pPr>
              <a:lnSpc>
                <a:spcPct val="90000"/>
              </a:lnSpc>
              <a:defRPr lang="de-DE" sz="3599" dirty="0">
                <a:latin typeface="+mn-lt"/>
                <a:ea typeface="+mn-ea"/>
                <a:cs typeface="+mn-cs"/>
              </a:defRPr>
            </a:lvl1pPr>
          </a:lstStyle>
          <a:p>
            <a:pPr lvl="0"/>
            <a:r>
              <a:rPr lang="en-US" dirty="0"/>
              <a:t>Presentation Title </a:t>
            </a:r>
            <a:br>
              <a:rPr lang="en-US" dirty="0"/>
            </a:br>
            <a:r>
              <a:rPr lang="en-US" dirty="0"/>
              <a:t>Goes Here and Here.</a:t>
            </a:r>
          </a:p>
        </p:txBody>
      </p:sp>
      <p:sp>
        <p:nvSpPr>
          <p:cNvPr id="5" name="Title Image Placeholder" descr="Placeholder title image" title="Title image"/>
          <p:cNvSpPr>
            <a:spLocks noGrp="1"/>
          </p:cNvSpPr>
          <p:nvPr>
            <p:ph type="pic" sz="quarter" idx="12" hasCustomPrompt="1"/>
          </p:nvPr>
        </p:nvSpPr>
        <p:spPr bwMode="gray">
          <a:xfrm>
            <a:off x="1" y="0"/>
            <a:ext cx="12190026" cy="3430006"/>
          </a:xfrm>
          <a:noFill/>
        </p:spPr>
        <p:txBody>
          <a:bodyPr tIns="504000"/>
          <a:lstStyle>
            <a:lvl1pPr algn="ctr">
              <a:defRPr sz="1600">
                <a:solidFill>
                  <a:schemeClr val="tx1"/>
                </a:solidFill>
              </a:defRPr>
            </a:lvl1pPr>
          </a:lstStyle>
          <a:p>
            <a:r>
              <a:rPr lang="en-US" dirty="0"/>
              <a:t>Click to insert title image or illustration</a:t>
            </a:r>
          </a:p>
        </p:txBody>
      </p:sp>
    </p:spTree>
    <p:extLst>
      <p:ext uri="{BB962C8B-B14F-4D97-AF65-F5344CB8AC3E}">
        <p14:creationId xmlns:p14="http://schemas.microsoft.com/office/powerpoint/2010/main" val="375868642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7505">
          <p15:clr>
            <a:srgbClr val="FBAE40"/>
          </p15:clr>
        </p15:guide>
        <p15:guide id="2" orient="horz" pos="4144">
          <p15:clr>
            <a:srgbClr val="FBAE40"/>
          </p15:clr>
        </p15:guide>
        <p15:guide id="3" orient="horz" pos="2162">
          <p15:clr>
            <a:srgbClr val="FBAE40"/>
          </p15:clr>
        </p15:guide>
        <p15:guide id="4" pos="181">
          <p15:clr>
            <a:srgbClr val="FBAE40"/>
          </p15:clr>
        </p15:guide>
        <p15:guide id="5" orient="horz" pos="2534">
          <p15:clr>
            <a:srgbClr val="FBAE40"/>
          </p15:clr>
        </p15:guide>
        <p15:guide id="6" orient="horz" pos="3181">
          <p15:clr>
            <a:srgbClr val="FBAE40"/>
          </p15:clr>
        </p15:guide>
        <p15:guide id="7" orient="horz" pos="3232">
          <p15:clr>
            <a:srgbClr val="FBAE40"/>
          </p15:clr>
        </p15:guide>
        <p15:guide id="8" orient="horz" pos="35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Text: 3 Columns">
    <p:spTree>
      <p:nvGrpSpPr>
        <p:cNvPr id="1" name=""/>
        <p:cNvGrpSpPr/>
        <p:nvPr/>
      </p:nvGrpSpPr>
      <p:grpSpPr>
        <a:xfrm>
          <a:off x="0" y="0"/>
          <a:ext cx="0" cy="0"/>
          <a:chOff x="0" y="0"/>
          <a:chExt cx="0" cy="0"/>
        </a:xfrm>
      </p:grpSpPr>
      <p:sp>
        <p:nvSpPr>
          <p:cNvPr id="7" name="Text Placeholder - column 3"/>
          <p:cNvSpPr>
            <a:spLocks noGrp="1"/>
          </p:cNvSpPr>
          <p:nvPr>
            <p:ph type="body" sz="quarter" idx="13" hasCustomPrompt="1"/>
          </p:nvPr>
        </p:nvSpPr>
        <p:spPr>
          <a:xfrm>
            <a:off x="8124361" y="1620000"/>
            <a:ext cx="3563072"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 column 2"/>
          <p:cNvSpPr>
            <a:spLocks noGrp="1"/>
          </p:cNvSpPr>
          <p:nvPr>
            <p:ph type="body" sz="quarter" idx="12" hasCustomPrompt="1"/>
          </p:nvPr>
        </p:nvSpPr>
        <p:spPr>
          <a:xfrm>
            <a:off x="4314115" y="1620000"/>
            <a:ext cx="3563072"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3869" y="1620000"/>
            <a:ext cx="3563072"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961564240"/>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563">
          <p15:clr>
            <a:srgbClr val="FBAE40"/>
          </p15:clr>
        </p15:guide>
        <p15:guide id="4" pos="2717">
          <p15:clr>
            <a:srgbClr val="FBAE40"/>
          </p15:clr>
        </p15:guide>
        <p15:guide id="5" pos="4964">
          <p15:clr>
            <a:srgbClr val="FBAE40"/>
          </p15:clr>
        </p15:guide>
        <p15:guide id="6" pos="5119">
          <p15:clr>
            <a:srgbClr val="FBAE40"/>
          </p15:clr>
        </p15:guide>
        <p15:guide id="7" pos="7364">
          <p15:clr>
            <a:srgbClr val="FBAE40"/>
          </p15:clr>
        </p15:guide>
        <p15:guide id="8" orient="horz" pos="551">
          <p15:clr>
            <a:srgbClr val="FBAE40"/>
          </p15:clr>
        </p15:guide>
        <p15:guide id="9" orient="horz" pos="1020">
          <p15:clr>
            <a:srgbClr val="FBAE40"/>
          </p15:clr>
        </p15:guide>
        <p15:guide id="10" orient="horz" pos="399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 Columns - Text and Images">
    <p:spTree>
      <p:nvGrpSpPr>
        <p:cNvPr id="1" name=""/>
        <p:cNvGrpSpPr/>
        <p:nvPr/>
      </p:nvGrpSpPr>
      <p:grpSpPr>
        <a:xfrm>
          <a:off x="0" y="0"/>
          <a:ext cx="0" cy="0"/>
          <a:chOff x="0" y="0"/>
          <a:chExt cx="0" cy="0"/>
        </a:xfrm>
      </p:grpSpPr>
      <p:sp>
        <p:nvSpPr>
          <p:cNvPr id="17" name="Text placeholder 2"/>
          <p:cNvSpPr>
            <a:spLocks noGrp="1"/>
          </p:cNvSpPr>
          <p:nvPr>
            <p:ph type="body" sz="quarter" idx="13" hasCustomPrompt="1"/>
          </p:nvPr>
        </p:nvSpPr>
        <p:spPr>
          <a:xfrm>
            <a:off x="6360820" y="4770000"/>
            <a:ext cx="5326613" cy="156600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2"/>
          <p:cNvSpPr>
            <a:spLocks noGrp="1"/>
          </p:cNvSpPr>
          <p:nvPr>
            <p:ph type="pic" sz="quarter" idx="14" hasCustomPrompt="1"/>
          </p:nvPr>
        </p:nvSpPr>
        <p:spPr bwMode="gray">
          <a:xfrm>
            <a:off x="6360820" y="1620000"/>
            <a:ext cx="5326613" cy="2631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3869" y="4770000"/>
            <a:ext cx="5326613" cy="156600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3869" y="1620000"/>
            <a:ext cx="5326613" cy="2631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379925532"/>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2678">
          <p15:clr>
            <a:srgbClr val="FBAE40"/>
          </p15:clr>
        </p15:guide>
        <p15:guide id="6" orient="horz" pos="3004">
          <p15:clr>
            <a:srgbClr val="FBAE40"/>
          </p15:clr>
        </p15:guide>
        <p15:guide id="7" orient="horz" pos="3991">
          <p15:clr>
            <a:srgbClr val="FBAE40"/>
          </p15:clr>
        </p15:guide>
        <p15:guide id="8" pos="3682">
          <p15:clr>
            <a:srgbClr val="FBAE40"/>
          </p15:clr>
        </p15:guide>
        <p15:guide id="9" pos="4000">
          <p15:clr>
            <a:srgbClr val="FBAE40"/>
          </p15:clr>
        </p15:guide>
        <p15:guide id="10" pos="73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Columns - Text and Images">
    <p:spTree>
      <p:nvGrpSpPr>
        <p:cNvPr id="1" name=""/>
        <p:cNvGrpSpPr/>
        <p:nvPr/>
      </p:nvGrpSpPr>
      <p:grpSpPr>
        <a:xfrm>
          <a:off x="0" y="0"/>
          <a:ext cx="0" cy="0"/>
          <a:chOff x="0" y="0"/>
          <a:chExt cx="0" cy="0"/>
        </a:xfrm>
      </p:grpSpPr>
      <p:sp>
        <p:nvSpPr>
          <p:cNvPr id="17" name="Text placeholder 3"/>
          <p:cNvSpPr>
            <a:spLocks noGrp="1"/>
          </p:cNvSpPr>
          <p:nvPr>
            <p:ph type="body" sz="quarter" idx="13" hasCustomPrompt="1"/>
          </p:nvPr>
        </p:nvSpPr>
        <p:spPr>
          <a:xfrm>
            <a:off x="8297116" y="4354922"/>
            <a:ext cx="3390317" cy="1981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3"/>
          <p:cNvSpPr>
            <a:spLocks noGrp="1"/>
          </p:cNvSpPr>
          <p:nvPr>
            <p:ph type="pic" sz="quarter" idx="14" hasCustomPrompt="1"/>
          </p:nvPr>
        </p:nvSpPr>
        <p:spPr bwMode="gray">
          <a:xfrm>
            <a:off x="8297116" y="1620000"/>
            <a:ext cx="3390317" cy="2232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2"/>
          <p:cNvSpPr>
            <a:spLocks noGrp="1"/>
          </p:cNvSpPr>
          <p:nvPr>
            <p:ph type="body" sz="quarter" idx="15" hasCustomPrompt="1"/>
          </p:nvPr>
        </p:nvSpPr>
        <p:spPr>
          <a:xfrm>
            <a:off x="4400493" y="4354922"/>
            <a:ext cx="3390317" cy="1981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2"/>
          <p:cNvSpPr>
            <a:spLocks noGrp="1"/>
          </p:cNvSpPr>
          <p:nvPr>
            <p:ph type="pic" sz="quarter" idx="16" hasCustomPrompt="1"/>
          </p:nvPr>
        </p:nvSpPr>
        <p:spPr bwMode="gray">
          <a:xfrm>
            <a:off x="4400493" y="1620000"/>
            <a:ext cx="3390317" cy="2232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3" name="Text placeholder 1"/>
          <p:cNvSpPr>
            <a:spLocks noGrp="1"/>
          </p:cNvSpPr>
          <p:nvPr>
            <p:ph type="body" sz="quarter" idx="10" hasCustomPrompt="1"/>
          </p:nvPr>
        </p:nvSpPr>
        <p:spPr>
          <a:xfrm>
            <a:off x="503869" y="4354922"/>
            <a:ext cx="3390317" cy="1981079"/>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1"/>
          <p:cNvSpPr>
            <a:spLocks noGrp="1"/>
          </p:cNvSpPr>
          <p:nvPr>
            <p:ph type="pic" sz="quarter" idx="12" hasCustomPrompt="1"/>
          </p:nvPr>
        </p:nvSpPr>
        <p:spPr bwMode="gray">
          <a:xfrm>
            <a:off x="503869" y="1620000"/>
            <a:ext cx="3390317" cy="2232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953627885"/>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2455">
          <p15:clr>
            <a:srgbClr val="FBAE40"/>
          </p15:clr>
        </p15:guide>
        <p15:guide id="4" pos="2773">
          <p15:clr>
            <a:srgbClr val="FBAE40"/>
          </p15:clr>
        </p15:guide>
        <p15:guide id="5" pos="4910">
          <p15:clr>
            <a:srgbClr val="FBAE40"/>
          </p15:clr>
        </p15:guide>
        <p15:guide id="6" pos="5227">
          <p15:clr>
            <a:srgbClr val="FBAE40"/>
          </p15:clr>
        </p15:guide>
        <p15:guide id="7" pos="7364">
          <p15:clr>
            <a:srgbClr val="FBAE40"/>
          </p15:clr>
        </p15:guide>
        <p15:guide id="8" orient="horz" pos="551">
          <p15:clr>
            <a:srgbClr val="FBAE40"/>
          </p15:clr>
        </p15:guide>
        <p15:guide id="9" orient="horz" pos="1019">
          <p15:clr>
            <a:srgbClr val="FBAE40"/>
          </p15:clr>
        </p15:guide>
        <p15:guide id="10" orient="horz" pos="2428">
          <p15:clr>
            <a:srgbClr val="FBAE40"/>
          </p15:clr>
        </p15:guide>
        <p15:guide id="11" orient="horz" pos="2743">
          <p15:clr>
            <a:srgbClr val="FBAE40"/>
          </p15:clr>
        </p15:guide>
        <p15:guide id="12" orient="horz" pos="399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Columns - Text and Images">
    <p:spTree>
      <p:nvGrpSpPr>
        <p:cNvPr id="1" name=""/>
        <p:cNvGrpSpPr/>
        <p:nvPr/>
      </p:nvGrpSpPr>
      <p:grpSpPr>
        <a:xfrm>
          <a:off x="0" y="0"/>
          <a:ext cx="0" cy="0"/>
          <a:chOff x="0" y="0"/>
          <a:chExt cx="0" cy="0"/>
        </a:xfrm>
      </p:grpSpPr>
      <p:sp>
        <p:nvSpPr>
          <p:cNvPr id="3" name="Text placeholder - column 2"/>
          <p:cNvSpPr>
            <a:spLocks noGrp="1"/>
          </p:cNvSpPr>
          <p:nvPr>
            <p:ph type="body" sz="quarter" idx="10" hasCustomPrompt="1"/>
          </p:nvPr>
        </p:nvSpPr>
        <p:spPr>
          <a:xfrm>
            <a:off x="503869" y="3878220"/>
            <a:ext cx="2414971" cy="2457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5" name="Picture Placeholder 4"/>
          <p:cNvSpPr>
            <a:spLocks noGrp="1"/>
          </p:cNvSpPr>
          <p:nvPr>
            <p:ph type="pic" sz="quarter" idx="12" hasCustomPrompt="1"/>
          </p:nvPr>
        </p:nvSpPr>
        <p:spPr bwMode="gray">
          <a:xfrm>
            <a:off x="503869" y="1620000"/>
            <a:ext cx="2414971" cy="1728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7" name="Text placeholder - column 2"/>
          <p:cNvSpPr>
            <a:spLocks noGrp="1"/>
          </p:cNvSpPr>
          <p:nvPr>
            <p:ph type="body" sz="quarter" idx="13" hasCustomPrompt="1"/>
          </p:nvPr>
        </p:nvSpPr>
        <p:spPr>
          <a:xfrm>
            <a:off x="9272462" y="3878221"/>
            <a:ext cx="2414971" cy="2457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8" name="Picture Placeholder 4"/>
          <p:cNvSpPr>
            <a:spLocks noGrp="1"/>
          </p:cNvSpPr>
          <p:nvPr>
            <p:ph type="pic" sz="quarter" idx="14" hasCustomPrompt="1"/>
          </p:nvPr>
        </p:nvSpPr>
        <p:spPr bwMode="gray">
          <a:xfrm>
            <a:off x="9272462" y="1620000"/>
            <a:ext cx="2414971" cy="1728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9" name="Text placeholder - column 2"/>
          <p:cNvSpPr>
            <a:spLocks noGrp="1"/>
          </p:cNvSpPr>
          <p:nvPr>
            <p:ph type="body" sz="quarter" idx="15" hasCustomPrompt="1"/>
          </p:nvPr>
        </p:nvSpPr>
        <p:spPr>
          <a:xfrm>
            <a:off x="3426734" y="3878221"/>
            <a:ext cx="2414971" cy="2457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0" name="Picture Placeholder 4"/>
          <p:cNvSpPr>
            <a:spLocks noGrp="1"/>
          </p:cNvSpPr>
          <p:nvPr>
            <p:ph type="pic" sz="quarter" idx="16" hasCustomPrompt="1"/>
          </p:nvPr>
        </p:nvSpPr>
        <p:spPr bwMode="gray">
          <a:xfrm>
            <a:off x="3426734" y="1620000"/>
            <a:ext cx="2414971" cy="1728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13" name="Text placeholder - column 2"/>
          <p:cNvSpPr>
            <a:spLocks noGrp="1"/>
          </p:cNvSpPr>
          <p:nvPr>
            <p:ph type="body" sz="quarter" idx="17" hasCustomPrompt="1"/>
          </p:nvPr>
        </p:nvSpPr>
        <p:spPr>
          <a:xfrm>
            <a:off x="6349599" y="3878221"/>
            <a:ext cx="2414971" cy="2457780"/>
          </a:xfrm>
        </p:spPr>
        <p:txBody>
          <a:bodyPr/>
          <a:lstStyle>
            <a:lvl1pPr>
              <a:spcBef>
                <a:spcPts val="600"/>
              </a:spcBef>
              <a:defRPr sz="1799"/>
            </a:lvl1pPr>
            <a:lvl2pPr>
              <a:defRPr sz="1600"/>
            </a:lvl2pPr>
            <a:lvl3pPr>
              <a:defRPr sz="1400"/>
            </a:lvl3pPr>
          </a:lstStyle>
          <a:p>
            <a:pPr lvl="0"/>
            <a:r>
              <a:rPr lang="en-US" noProof="0" dirty="0"/>
              <a:t>First level</a:t>
            </a:r>
          </a:p>
          <a:p>
            <a:pPr lvl="1"/>
            <a:r>
              <a:rPr lang="en-US" dirty="0"/>
              <a:t>Second level</a:t>
            </a:r>
          </a:p>
          <a:p>
            <a:pPr lvl="2"/>
            <a:r>
              <a:rPr lang="en-US" dirty="0"/>
              <a:t>Third level</a:t>
            </a:r>
          </a:p>
        </p:txBody>
      </p:sp>
      <p:sp>
        <p:nvSpPr>
          <p:cNvPr id="14" name="Picture Placeholder 4"/>
          <p:cNvSpPr>
            <a:spLocks noGrp="1"/>
          </p:cNvSpPr>
          <p:nvPr>
            <p:ph type="pic" sz="quarter" idx="18" hasCustomPrompt="1"/>
          </p:nvPr>
        </p:nvSpPr>
        <p:spPr bwMode="gray">
          <a:xfrm>
            <a:off x="6349599" y="1620000"/>
            <a:ext cx="2414971" cy="1728000"/>
          </a:xfrm>
          <a:noFill/>
        </p:spPr>
        <p:txBody>
          <a:bodyPr vert="horz" lIns="0" tIns="180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 or pictogram</a:t>
            </a:r>
            <a:endParaRPr lang="de-DE" dirty="0"/>
          </a:p>
        </p:txBody>
      </p:sp>
      <p:sp>
        <p:nvSpPr>
          <p:cNvPr id="2"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767209661"/>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1">
          <p15:clr>
            <a:srgbClr val="FBAE40"/>
          </p15:clr>
        </p15:guide>
        <p15:guide id="5" orient="horz" pos="2110">
          <p15:clr>
            <a:srgbClr val="FBAE40"/>
          </p15:clr>
        </p15:guide>
        <p15:guide id="6" orient="horz" pos="2442">
          <p15:clr>
            <a:srgbClr val="FBAE40"/>
          </p15:clr>
        </p15:guide>
        <p15:guide id="7" orient="horz" pos="3990">
          <p15:clr>
            <a:srgbClr val="FBAE40"/>
          </p15:clr>
        </p15:guide>
        <p15:guide id="8" pos="1840">
          <p15:clr>
            <a:srgbClr val="FBAE40"/>
          </p15:clr>
        </p15:guide>
        <p15:guide id="9" pos="2159">
          <p15:clr>
            <a:srgbClr val="FBAE40"/>
          </p15:clr>
        </p15:guide>
        <p15:guide id="10" pos="3683">
          <p15:clr>
            <a:srgbClr val="FBAE40"/>
          </p15:clr>
        </p15:guide>
        <p15:guide id="11" pos="4000">
          <p15:clr>
            <a:srgbClr val="FBAE40"/>
          </p15:clr>
        </p15:guide>
        <p15:guide id="12" pos="5525">
          <p15:clr>
            <a:srgbClr val="FBAE40"/>
          </p15:clr>
        </p15:guide>
        <p15:guide id="13" pos="5842">
          <p15:clr>
            <a:srgbClr val="FBAE40"/>
          </p15:clr>
        </p15:guide>
        <p15:guide id="14" pos="736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5" name="Quote placeholder"/>
          <p:cNvSpPr>
            <a:spLocks noGrp="1"/>
          </p:cNvSpPr>
          <p:nvPr>
            <p:ph type="body" sz="quarter" idx="10" hasCustomPrompt="1"/>
          </p:nvPr>
        </p:nvSpPr>
        <p:spPr>
          <a:xfrm>
            <a:off x="503869" y="1800000"/>
            <a:ext cx="11182288" cy="3285032"/>
          </a:xfrm>
        </p:spPr>
        <p:txBody>
          <a:bodyPr/>
          <a:lstStyle>
            <a:lvl1pPr marL="395802" indent="-395802">
              <a:lnSpc>
                <a:spcPct val="90000"/>
              </a:lnSpc>
              <a:spcBef>
                <a:spcPts val="600"/>
              </a:spcBef>
              <a:defRPr sz="5997" b="1"/>
            </a:lvl1pPr>
            <a:lvl2pPr marL="395802" indent="0">
              <a:buNone/>
              <a:defRPr sz="1600"/>
            </a:lvl2pPr>
          </a:lstStyle>
          <a:p>
            <a:pPr lvl="0"/>
            <a:r>
              <a:rPr lang="en-US" noProof="0" dirty="0"/>
              <a:t>“Quote goes here </a:t>
            </a:r>
            <a:br>
              <a:rPr lang="en-US" noProof="0" dirty="0"/>
            </a:br>
            <a:r>
              <a:rPr lang="en-US" noProof="0" dirty="0"/>
              <a:t>and here.”</a:t>
            </a:r>
          </a:p>
          <a:p>
            <a:pPr lvl="1"/>
            <a:r>
              <a:rPr lang="en-US" noProof="0" dirty="0"/>
              <a:t>Source</a:t>
            </a:r>
          </a:p>
        </p:txBody>
      </p:sp>
    </p:spTree>
    <p:extLst>
      <p:ext uri="{BB962C8B-B14F-4D97-AF65-F5344CB8AC3E}">
        <p14:creationId xmlns:p14="http://schemas.microsoft.com/office/powerpoint/2010/main" val="1099364051"/>
      </p:ext>
    </p:extLst>
  </p:cSld>
  <p:clrMapOvr>
    <a:masterClrMapping/>
  </p:clrMapOvr>
  <p:extLst>
    <p:ext uri="{DCECCB84-F9BA-43D5-87BE-67443E8EF086}">
      <p15:sldGuideLst xmlns:p15="http://schemas.microsoft.com/office/powerpoint/2012/main">
        <p15:guide id="1" pos="317">
          <p15:clr>
            <a:srgbClr val="FBAE40"/>
          </p15:clr>
        </p15:guide>
        <p15:guide id="4" orient="horz" pos="1133">
          <p15:clr>
            <a:srgbClr val="FBAE40"/>
          </p15:clr>
        </p15:guide>
        <p15:guide id="5" orient="horz" pos="3204">
          <p15:clr>
            <a:srgbClr val="FBAE40"/>
          </p15:clr>
        </p15:guide>
        <p15:guide id="6" pos="7363">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Text with Image 1/3">
    <p:spTree>
      <p:nvGrpSpPr>
        <p:cNvPr id="1" name=""/>
        <p:cNvGrpSpPr/>
        <p:nvPr/>
      </p:nvGrpSpPr>
      <p:grpSpPr>
        <a:xfrm>
          <a:off x="0" y="0"/>
          <a:ext cx="0" cy="0"/>
          <a:chOff x="0" y="0"/>
          <a:chExt cx="0" cy="0"/>
        </a:xfrm>
      </p:grpSpPr>
      <p:sp>
        <p:nvSpPr>
          <p:cNvPr id="5" name="Picture Placeholder 1/3 right"/>
          <p:cNvSpPr>
            <a:spLocks noGrp="1"/>
          </p:cNvSpPr>
          <p:nvPr>
            <p:ph type="pic" sz="quarter" idx="10" hasCustomPrompt="1"/>
          </p:nvPr>
        </p:nvSpPr>
        <p:spPr bwMode="gray">
          <a:xfrm>
            <a:off x="8125059" y="0"/>
            <a:ext cx="4066941" cy="6858000"/>
          </a:xfrm>
          <a:no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p:cNvSpPr>
            <a:spLocks noGrp="1"/>
          </p:cNvSpPr>
          <p:nvPr>
            <p:ph type="body" sz="quarter" idx="11" hasCustomPrompt="1"/>
          </p:nvPr>
        </p:nvSpPr>
        <p:spPr bwMode="black">
          <a:xfrm>
            <a:off x="503868" y="1620000"/>
            <a:ext cx="7090154"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3" name="Title"/>
          <p:cNvSpPr>
            <a:spLocks noGrp="1"/>
          </p:cNvSpPr>
          <p:nvPr>
            <p:ph type="title" hasCustomPrompt="1"/>
          </p:nvPr>
        </p:nvSpPr>
        <p:spPr>
          <a:xfrm>
            <a:off x="503870" y="504000"/>
            <a:ext cx="709015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75298927"/>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4786">
          <p15:clr>
            <a:srgbClr val="FBAE40"/>
          </p15:clr>
        </p15:guide>
        <p15:guide id="4" pos="5119">
          <p15:clr>
            <a:srgbClr val="FBAE40"/>
          </p15:clr>
        </p15:guide>
        <p15:guide id="5" orient="horz" pos="317">
          <p15:clr>
            <a:srgbClr val="FBAE40"/>
          </p15:clr>
        </p15:guide>
        <p15:guide id="6" orient="horz" pos="551">
          <p15:clr>
            <a:srgbClr val="FBAE40"/>
          </p15:clr>
        </p15:guide>
        <p15:guide id="7" orient="horz" pos="102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Text with Image 1/2">
    <p:spTree>
      <p:nvGrpSpPr>
        <p:cNvPr id="1" name=""/>
        <p:cNvGrpSpPr/>
        <p:nvPr/>
      </p:nvGrpSpPr>
      <p:grpSpPr>
        <a:xfrm>
          <a:off x="0" y="0"/>
          <a:ext cx="0" cy="0"/>
          <a:chOff x="0" y="0"/>
          <a:chExt cx="0" cy="0"/>
        </a:xfrm>
      </p:grpSpPr>
      <p:sp>
        <p:nvSpPr>
          <p:cNvPr id="5" name="Picture Placeholder 1/2 right"/>
          <p:cNvSpPr>
            <a:spLocks noGrp="1"/>
          </p:cNvSpPr>
          <p:nvPr>
            <p:ph type="pic" sz="quarter" idx="10" hasCustomPrompt="1"/>
          </p:nvPr>
        </p:nvSpPr>
        <p:spPr bwMode="gray">
          <a:xfrm>
            <a:off x="6096001" y="0"/>
            <a:ext cx="6096000" cy="6858000"/>
          </a:xfrm>
          <a:no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
        <p:nvSpPr>
          <p:cNvPr id="7" name="Text Placeholder 1/2"/>
          <p:cNvSpPr>
            <a:spLocks noGrp="1"/>
          </p:cNvSpPr>
          <p:nvPr>
            <p:ph type="body" sz="quarter" idx="11" hasCustomPrompt="1"/>
          </p:nvPr>
        </p:nvSpPr>
        <p:spPr bwMode="black">
          <a:xfrm>
            <a:off x="503868" y="1620000"/>
            <a:ext cx="5110669"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endParaRPr lang="de-DE" dirty="0"/>
          </a:p>
        </p:txBody>
      </p:sp>
      <p:sp>
        <p:nvSpPr>
          <p:cNvPr id="2" name="Title"/>
          <p:cNvSpPr>
            <a:spLocks noGrp="1"/>
          </p:cNvSpPr>
          <p:nvPr>
            <p:ph type="title" hasCustomPrompt="1"/>
          </p:nvPr>
        </p:nvSpPr>
        <p:spPr>
          <a:xfrm>
            <a:off x="503870" y="504000"/>
            <a:ext cx="5110669"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4038937033"/>
      </p:ext>
    </p:extLst>
  </p:cSld>
  <p:clrMapOvr>
    <a:masterClrMapping/>
  </p:clrMapOvr>
  <p:extLst>
    <p:ext uri="{DCECCB84-F9BA-43D5-87BE-67443E8EF086}">
      <p15:sldGuideLst xmlns:p15="http://schemas.microsoft.com/office/powerpoint/2012/main">
        <p15:guide id="1" pos="3841">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3538">
          <p15:clr>
            <a:srgbClr val="FBAE40"/>
          </p15:clr>
        </p15:guide>
        <p15:guide id="7" pos="31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ull Bleed Image ">
    <p:spTree>
      <p:nvGrpSpPr>
        <p:cNvPr id="1" name=""/>
        <p:cNvGrpSpPr/>
        <p:nvPr/>
      </p:nvGrpSpPr>
      <p:grpSpPr>
        <a:xfrm>
          <a:off x="0" y="0"/>
          <a:ext cx="0" cy="0"/>
          <a:chOff x="0" y="0"/>
          <a:chExt cx="0" cy="0"/>
        </a:xfrm>
      </p:grpSpPr>
      <p:sp>
        <p:nvSpPr>
          <p:cNvPr id="5" name="Picture Placeholder full image"/>
          <p:cNvSpPr>
            <a:spLocks noGrp="1"/>
          </p:cNvSpPr>
          <p:nvPr>
            <p:ph type="pic" sz="quarter" idx="10" hasCustomPrompt="1"/>
          </p:nvPr>
        </p:nvSpPr>
        <p:spPr bwMode="gray">
          <a:xfrm>
            <a:off x="1" y="0"/>
            <a:ext cx="12192000" cy="6858000"/>
          </a:xfrm>
          <a:noFill/>
        </p:spPr>
        <p:txBody>
          <a:bodyPr vert="horz" lIns="0" tIns="2448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image</a:t>
            </a:r>
            <a:endParaRPr lang="de-DE" dirty="0"/>
          </a:p>
        </p:txBody>
      </p:sp>
    </p:spTree>
    <p:extLst>
      <p:ext uri="{BB962C8B-B14F-4D97-AF65-F5344CB8AC3E}">
        <p14:creationId xmlns:p14="http://schemas.microsoft.com/office/powerpoint/2010/main" val="21324083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and Screenshot">
    <p:spTree>
      <p:nvGrpSpPr>
        <p:cNvPr id="1" name=""/>
        <p:cNvGrpSpPr/>
        <p:nvPr/>
      </p:nvGrpSpPr>
      <p:grpSpPr>
        <a:xfrm>
          <a:off x="0" y="0"/>
          <a:ext cx="0" cy="0"/>
          <a:chOff x="0" y="0"/>
          <a:chExt cx="0" cy="0"/>
        </a:xfrm>
      </p:grpSpPr>
      <p:sp>
        <p:nvSpPr>
          <p:cNvPr id="5" name="Picture Placeholder"/>
          <p:cNvSpPr>
            <a:spLocks noGrp="1"/>
          </p:cNvSpPr>
          <p:nvPr>
            <p:ph type="pic" sz="quarter" idx="13" hasCustomPrompt="1"/>
          </p:nvPr>
        </p:nvSpPr>
        <p:spPr bwMode="gray">
          <a:xfrm>
            <a:off x="6360820" y="1620000"/>
            <a:ext cx="5326613" cy="4716000"/>
          </a:xfrm>
          <a:noFill/>
        </p:spPr>
        <p:txBody>
          <a:bodyPr vert="horz" lIns="0" tIns="1512000" rIns="0" bIns="0" rtlCol="0" anchor="t" anchorCtr="0">
            <a:noAutofit/>
          </a:bodyPr>
          <a:lstStyle>
            <a:lvl1pPr marL="0" indent="0" algn="ctr" defTabSz="1088231" rtl="0" eaLnBrk="1" latinLnBrk="0" hangingPunct="1">
              <a:spcBef>
                <a:spcPts val="1928"/>
              </a:spcBef>
              <a:buClr>
                <a:schemeClr val="accent1"/>
              </a:buClr>
              <a:buSzPct val="80000"/>
              <a:buFontTx/>
              <a:buNone/>
              <a:defRPr lang="de-DE" sz="1600" b="0" kern="1200" dirty="0">
                <a:solidFill>
                  <a:schemeClr val="tx1"/>
                </a:solidFill>
                <a:latin typeface="+mn-lt"/>
                <a:ea typeface="+mn-ea"/>
                <a:cs typeface="+mn-cs"/>
              </a:defRPr>
            </a:lvl1pPr>
          </a:lstStyle>
          <a:p>
            <a:r>
              <a:rPr lang="en-US" dirty="0"/>
              <a:t>Click icon to add screenshot</a:t>
            </a:r>
            <a:endParaRPr lang="de-DE" dirty="0"/>
          </a:p>
        </p:txBody>
      </p:sp>
      <p:sp>
        <p:nvSpPr>
          <p:cNvPr id="4" name="Text Placeholder"/>
          <p:cNvSpPr>
            <a:spLocks noGrp="1"/>
          </p:cNvSpPr>
          <p:nvPr>
            <p:ph type="body" sz="quarter" idx="10" hasCustomPrompt="1"/>
          </p:nvPr>
        </p:nvSpPr>
        <p:spPr>
          <a:xfrm>
            <a:off x="503869" y="1620000"/>
            <a:ext cx="5326613"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2995789887"/>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3674">
          <p15:clr>
            <a:srgbClr val="FBAE40"/>
          </p15:clr>
        </p15:guide>
        <p15:guide id="4" pos="4008">
          <p15:clr>
            <a:srgbClr val="FBAE40"/>
          </p15:clr>
        </p15:guide>
        <p15:guide id="5" pos="7364">
          <p15:clr>
            <a:srgbClr val="FBAE40"/>
          </p15:clr>
        </p15:guide>
        <p15:guide id="6" orient="horz" pos="317">
          <p15:clr>
            <a:srgbClr val="FBAE40"/>
          </p15:clr>
        </p15:guide>
        <p15:guide id="7" orient="horz" pos="551">
          <p15:clr>
            <a:srgbClr val="FBAE40"/>
          </p15:clr>
        </p15:guide>
        <p15:guide id="8" orient="horz" pos="399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Content Placeholder"/>
          <p:cNvSpPr>
            <a:spLocks noGrp="1"/>
          </p:cNvSpPr>
          <p:nvPr>
            <p:ph idx="1" hasCustomPrompt="1"/>
          </p:nvPr>
        </p:nvSpPr>
        <p:spPr bwMode="gray">
          <a:xfrm>
            <a:off x="503869" y="1620000"/>
            <a:ext cx="11182288" cy="4716000"/>
          </a:xfrm>
          <a:noFill/>
        </p:spPr>
        <p:txBody>
          <a:bodyPr tIns="1368000"/>
          <a:lstStyle>
            <a:lvl1pPr algn="ctr">
              <a:defRPr sz="1400" b="0"/>
            </a:lvl1pPr>
          </a:lstStyle>
          <a:p>
            <a:pPr lvl="0"/>
            <a:r>
              <a:rPr lang="en-US" dirty="0"/>
              <a:t>Click to add content</a:t>
            </a:r>
          </a:p>
        </p:txBody>
      </p:sp>
      <p:sp>
        <p:nvSpPr>
          <p:cNvPr id="2" name="Title"/>
          <p:cNvSpPr>
            <a:spLocks noGrp="1"/>
          </p:cNvSpPr>
          <p:nvPr>
            <p:ph type="title" hasCustomPrompt="1"/>
          </p:nvPr>
        </p:nvSpPr>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575885473"/>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orient="horz" pos="551">
          <p15:clr>
            <a:srgbClr val="FBAE40"/>
          </p15:clr>
        </p15:guide>
        <p15:guide id="4" orient="horz" pos="1020">
          <p15:clr>
            <a:srgbClr val="FBAE40"/>
          </p15:clr>
        </p15:guide>
        <p15:guide id="5" orient="horz" pos="3991">
          <p15:clr>
            <a:srgbClr val="FBAE40"/>
          </p15:clr>
        </p15:guide>
        <p15:guide id="6" pos="736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without Image">
    <p:bg>
      <p:bgRef idx="1001">
        <a:schemeClr val="bg1"/>
      </p:bgRef>
    </p:bg>
    <p:spTree>
      <p:nvGrpSpPr>
        <p:cNvPr id="1" name=""/>
        <p:cNvGrpSpPr/>
        <p:nvPr/>
      </p:nvGrpSpPr>
      <p:grpSpPr>
        <a:xfrm>
          <a:off x="0" y="0"/>
          <a:ext cx="0" cy="0"/>
          <a:chOff x="0" y="0"/>
          <a:chExt cx="0" cy="0"/>
        </a:xfrm>
      </p:grpSpPr>
      <p:sp>
        <p:nvSpPr>
          <p:cNvPr id="24" name="Classification"/>
          <p:cNvSpPr txBox="1"/>
          <p:nvPr userDrawn="1"/>
        </p:nvSpPr>
        <p:spPr>
          <a:xfrm>
            <a:off x="287926" y="5093865"/>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6" name="Speaker"/>
          <p:cNvSpPr>
            <a:spLocks noGrp="1"/>
          </p:cNvSpPr>
          <p:nvPr userDrawn="1">
            <p:ph type="subTitle" idx="1" hasCustomPrompt="1"/>
          </p:nvPr>
        </p:nvSpPr>
        <p:spPr bwMode="black">
          <a:xfrm>
            <a:off x="287924" y="4268504"/>
            <a:ext cx="11624973"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4" name="Title 3"/>
          <p:cNvSpPr>
            <a:spLocks noGrp="1"/>
          </p:cNvSpPr>
          <p:nvPr>
            <p:ph type="title" hasCustomPrompt="1"/>
          </p:nvPr>
        </p:nvSpPr>
        <p:spPr>
          <a:xfrm>
            <a:off x="287925" y="2706317"/>
            <a:ext cx="11624973" cy="997196"/>
          </a:xfrm>
        </p:spPr>
        <p:txBody>
          <a:bodyPr>
            <a:noAutofit/>
          </a:bodyPr>
          <a:lstStyle>
            <a:lvl1pPr>
              <a:lnSpc>
                <a:spcPct val="90000"/>
              </a:lnSpc>
              <a:defRPr sz="3599"/>
            </a:lvl1pPr>
          </a:lstStyle>
          <a:p>
            <a:pPr fontAlgn="base">
              <a:spcBef>
                <a:spcPct val="50000"/>
              </a:spcBef>
              <a:spcAft>
                <a:spcPct val="0"/>
              </a:spcAft>
              <a:buClr>
                <a:srgbClr val="F0AB00"/>
              </a:buClr>
              <a:buSzPct val="80000"/>
            </a:pPr>
            <a:r>
              <a:rPr lang="en-US" sz="3599" dirty="0"/>
              <a:t>Presentation Title </a:t>
            </a:r>
            <a:br>
              <a:rPr lang="en-US" sz="3599" dirty="0"/>
            </a:br>
            <a:r>
              <a:rPr lang="en-US" sz="3599" dirty="0"/>
              <a:t>Goes Here and Here.</a:t>
            </a:r>
            <a:endParaRPr lang="de-DE" sz="3599" kern="0" dirty="0" err="1">
              <a:ea typeface="Arial Unicode MS" pitchFamily="34" charset="-128"/>
              <a:cs typeface="Arial Unicode MS" pitchFamily="34" charset="-128"/>
            </a:endParaRPr>
          </a:p>
        </p:txBody>
      </p:sp>
      <p:pic>
        <p:nvPicPr>
          <p:cNvPr id="11" name="SAP Logo" descr="SAP Logo" title="SAP Logo">
            <a:extLst>
              <a:ext uri="{FF2B5EF4-FFF2-40B4-BE49-F238E27FC236}">
                <a16:creationId xmlns:a16="http://schemas.microsoft.com/office/drawing/2014/main" id="{342503FE-3A2C-4E20-8BE4-DBDA5B3FD054}"/>
              </a:ext>
            </a:extLst>
          </p:cNvPr>
          <p:cNvPicPr>
            <a:picLocks noChangeAspect="1"/>
          </p:cNvPicPr>
          <p:nvPr userDrawn="1"/>
        </p:nvPicPr>
        <p:blipFill>
          <a:blip r:embed="rId2"/>
          <a:stretch>
            <a:fillRect/>
          </a:stretch>
        </p:blipFill>
        <p:spPr>
          <a:xfrm>
            <a:off x="9947961" y="6217668"/>
            <a:ext cx="1963125" cy="360000"/>
          </a:xfrm>
          <a:prstGeom prst="rect">
            <a:avLst/>
          </a:prstGeom>
        </p:spPr>
      </p:pic>
    </p:spTree>
    <p:extLst>
      <p:ext uri="{BB962C8B-B14F-4D97-AF65-F5344CB8AC3E}">
        <p14:creationId xmlns:p14="http://schemas.microsoft.com/office/powerpoint/2010/main" val="19023134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orient="horz" pos="2688">
          <p15:clr>
            <a:srgbClr val="FBAE40"/>
          </p15:clr>
        </p15:guide>
        <p15:guide id="4" orient="horz" pos="2334">
          <p15:clr>
            <a:srgbClr val="FBAE40"/>
          </p15:clr>
        </p15:guide>
        <p15:guide id="5" orient="horz" pos="2960">
          <p15:clr>
            <a:srgbClr val="FBAE40"/>
          </p15:clr>
        </p15:guide>
        <p15:guide id="6" pos="7507">
          <p15:clr>
            <a:srgbClr val="FBAE40"/>
          </p15:clr>
        </p15:guide>
        <p15:guide id="7" orient="horz" pos="414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25623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Thank You and Contact Information">
    <p:bg>
      <p:bgRef idx="1001">
        <a:schemeClr val="bg1"/>
      </p:bgRef>
    </p:bg>
    <p:spTree>
      <p:nvGrpSpPr>
        <p:cNvPr id="1" name=""/>
        <p:cNvGrpSpPr/>
        <p:nvPr/>
      </p:nvGrpSpPr>
      <p:grpSpPr>
        <a:xfrm>
          <a:off x="0" y="0"/>
          <a:ext cx="0" cy="0"/>
          <a:chOff x="0" y="0"/>
          <a:chExt cx="0" cy="0"/>
        </a:xfrm>
      </p:grpSpPr>
      <p:sp>
        <p:nvSpPr>
          <p:cNvPr id="93" name="Contact information"/>
          <p:cNvSpPr>
            <a:spLocks noGrp="1"/>
          </p:cNvSpPr>
          <p:nvPr>
            <p:ph type="body" sz="quarter" idx="10" hasCustomPrompt="1"/>
          </p:nvPr>
        </p:nvSpPr>
        <p:spPr>
          <a:xfrm>
            <a:off x="503869" y="2905487"/>
            <a:ext cx="5592132" cy="2501010"/>
          </a:xfrm>
        </p:spPr>
        <p:txBody>
          <a:bodyPr anchor="t" anchorCtr="0">
            <a:noAutofit/>
          </a:bodyPr>
          <a:lstStyle>
            <a:lvl1pPr>
              <a:spcBef>
                <a:spcPts val="0"/>
              </a:spcBef>
              <a:spcAft>
                <a:spcPts val="1200"/>
              </a:spcAft>
              <a:defRPr sz="1600" b="0"/>
            </a:lvl1pPr>
            <a:lvl2pPr marL="0" indent="0">
              <a:spcBef>
                <a:spcPts val="0"/>
              </a:spcBef>
              <a:buNone/>
              <a:defRPr sz="1600" b="0"/>
            </a:lvl2pPr>
          </a:lstStyle>
          <a:p>
            <a:r>
              <a:rPr lang="en-US" dirty="0"/>
              <a:t>Contact information:</a:t>
            </a:r>
          </a:p>
          <a:p>
            <a:pPr lvl="1"/>
            <a:r>
              <a:rPr lang="en-US" dirty="0"/>
              <a:t>F name L name</a:t>
            </a:r>
          </a:p>
          <a:p>
            <a:pPr lvl="1"/>
            <a:r>
              <a:rPr lang="en-US" dirty="0"/>
              <a:t>Title</a:t>
            </a:r>
          </a:p>
          <a:p>
            <a:pPr lvl="1"/>
            <a:r>
              <a:rPr lang="en-US" dirty="0"/>
              <a:t>Address</a:t>
            </a:r>
          </a:p>
          <a:p>
            <a:pPr lvl="1"/>
            <a:r>
              <a:rPr lang="en-US" dirty="0"/>
              <a:t>Phone number</a:t>
            </a:r>
          </a:p>
        </p:txBody>
      </p:sp>
      <p:sp>
        <p:nvSpPr>
          <p:cNvPr id="2" name="Thank you"/>
          <p:cNvSpPr>
            <a:spLocks noGrp="1"/>
          </p:cNvSpPr>
          <p:nvPr>
            <p:ph type="ctrTitle" hasCustomPrompt="1"/>
          </p:nvPr>
        </p:nvSpPr>
        <p:spPr bwMode="gray">
          <a:xfrm>
            <a:off x="503869" y="1467009"/>
            <a:ext cx="5592132" cy="923116"/>
          </a:xfrm>
        </p:spPr>
        <p:txBody>
          <a:bodyPr anchor="t" anchorCtr="0">
            <a:noAutofit/>
          </a:bodyPr>
          <a:lstStyle>
            <a:lvl1pPr>
              <a:defRPr sz="5498">
                <a:solidFill>
                  <a:schemeClr val="accent1"/>
                </a:solidFill>
                <a:latin typeface="+mj-lt"/>
              </a:defRPr>
            </a:lvl1pPr>
          </a:lstStyle>
          <a:p>
            <a:r>
              <a:rPr lang="en-US" dirty="0"/>
              <a:t>Thank you.</a:t>
            </a:r>
            <a:endParaRPr lang="de-DE" dirty="0"/>
          </a:p>
        </p:txBody>
      </p:sp>
      <p:pic>
        <p:nvPicPr>
          <p:cNvPr id="5" name="SAP Logo" descr="SAP Logo" title="SAP Logo"/>
          <p:cNvPicPr>
            <a:picLocks noChangeAspect="1"/>
          </p:cNvPicPr>
          <p:nvPr userDrawn="1"/>
        </p:nvPicPr>
        <p:blipFill>
          <a:blip r:embed="rId2"/>
          <a:stretch>
            <a:fillRect/>
          </a:stretch>
        </p:blipFill>
        <p:spPr>
          <a:xfrm>
            <a:off x="9724667" y="5994000"/>
            <a:ext cx="1963125" cy="360000"/>
          </a:xfrm>
          <a:prstGeom prst="rect">
            <a:avLst/>
          </a:prstGeom>
        </p:spPr>
      </p:pic>
    </p:spTree>
    <p:extLst>
      <p:ext uri="{BB962C8B-B14F-4D97-AF65-F5344CB8AC3E}">
        <p14:creationId xmlns:p14="http://schemas.microsoft.com/office/powerpoint/2010/main" val="3565631446"/>
      </p:ext>
    </p:extLst>
  </p:cSld>
  <p:clrMapOvr>
    <a:overrideClrMapping bg1="dk1" tx1="lt1" bg2="dk2" tx2="lt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7364">
          <p15:clr>
            <a:srgbClr val="FBAE40"/>
          </p15:clr>
        </p15:guide>
        <p15:guide id="2" orient="horz" pos="924">
          <p15:clr>
            <a:srgbClr val="FBAE40"/>
          </p15:clr>
        </p15:guide>
        <p15:guide id="4" orient="horz" pos="1830">
          <p15:clr>
            <a:srgbClr val="FBAE40"/>
          </p15:clr>
        </p15:guide>
        <p15:guide id="5" orient="horz" pos="4000">
          <p15:clr>
            <a:srgbClr val="FBAE40"/>
          </p15:clr>
        </p15:guide>
        <p15:guide id="6" pos="317">
          <p15:clr>
            <a:srgbClr val="FBAE40"/>
          </p15:clr>
        </p15:guide>
        <p15:guide id="8" pos="3841">
          <p15:clr>
            <a:srgbClr val="FBAE40"/>
          </p15:clr>
        </p15:guide>
        <p15:guide id="9" orient="horz" pos="31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pyright">
    <p:spTree>
      <p:nvGrpSpPr>
        <p:cNvPr id="1" name=""/>
        <p:cNvGrpSpPr/>
        <p:nvPr/>
      </p:nvGrpSpPr>
      <p:grpSpPr>
        <a:xfrm>
          <a:off x="0" y="0"/>
          <a:ext cx="0" cy="0"/>
          <a:chOff x="0" y="0"/>
          <a:chExt cx="0" cy="0"/>
        </a:xfrm>
      </p:grpSpPr>
      <p:pic>
        <p:nvPicPr>
          <p:cNvPr id="16" name="SAP Logo" descr="SAP Logo" title="SAP Logo"/>
          <p:cNvPicPr>
            <a:picLocks noChangeAspect="1"/>
          </p:cNvPicPr>
          <p:nvPr userDrawn="1"/>
        </p:nvPicPr>
        <p:blipFill>
          <a:blip r:embed="rId2"/>
          <a:stretch>
            <a:fillRect/>
          </a:stretch>
        </p:blipFill>
        <p:spPr>
          <a:xfrm>
            <a:off x="9723033" y="5994000"/>
            <a:ext cx="1963124" cy="360000"/>
          </a:xfrm>
          <a:prstGeom prst="rect">
            <a:avLst/>
          </a:prstGeom>
        </p:spPr>
      </p:pic>
      <p:sp>
        <p:nvSpPr>
          <p:cNvPr id="25" name="Copyright information English"/>
          <p:cNvSpPr txBox="1"/>
          <p:nvPr userDrawn="1"/>
        </p:nvSpPr>
        <p:spPr bwMode="black">
          <a:xfrm>
            <a:off x="503867" y="2645292"/>
            <a:ext cx="5870781" cy="3708708"/>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800" b="0" noProof="0" dirty="0"/>
              <a:t>© 2020 SAP SE or an SAP affiliate company. All rights reserved.</a:t>
            </a:r>
            <a:endParaRPr lang="de-DE" sz="800" kern="0" dirty="0">
              <a:ea typeface="Arial Unicode MS" pitchFamily="34" charset="-128"/>
              <a:cs typeface="Arial Unicode MS" pitchFamily="34" charset="-128"/>
            </a:endParaRPr>
          </a:p>
          <a:p>
            <a:pPr>
              <a:spcBef>
                <a:spcPts val="600"/>
              </a:spcBef>
            </a:pPr>
            <a:r>
              <a:rPr lang="en-US" sz="800" kern="1200" dirty="0">
                <a:solidFill>
                  <a:schemeClr val="tx1"/>
                </a:solidFill>
                <a:latin typeface="Arial"/>
                <a:ea typeface="Arial Unicode MS" panose="020B0604020202020204" pitchFamily="34" charset="-128"/>
                <a:cs typeface="+mn-cs"/>
              </a:rPr>
              <a:t>No part of this publication may be reproduced or transmitted in any form or for any purpose without the express permission of SAP SE or an SAP affiliate company.</a:t>
            </a:r>
          </a:p>
          <a:p>
            <a:pPr>
              <a:spcBef>
                <a:spcPts val="600"/>
              </a:spcBef>
            </a:pPr>
            <a:r>
              <a:rPr lang="en-US" sz="800" kern="1200" dirty="0">
                <a:solidFill>
                  <a:schemeClr val="tx1"/>
                </a:solidFill>
                <a:latin typeface="Arial"/>
                <a:ea typeface="Arial Unicode MS" panose="020B0604020202020204" pitchFamily="34" charset="-128"/>
                <a:cs typeface="+mn-cs"/>
              </a:rPr>
              <a:t>The information contained herein may be changed without prior notice. Some software products marketed by SAP SE and its distributors contain proprietary software components of other software vendors. National product specifications may vary.</a:t>
            </a:r>
          </a:p>
          <a:p>
            <a:pPr>
              <a:spcBef>
                <a:spcPts val="600"/>
              </a:spcBef>
            </a:pPr>
            <a:r>
              <a:rPr lang="en-US" sz="800" kern="1200" dirty="0">
                <a:solidFill>
                  <a:schemeClr val="tx1"/>
                </a:solidFill>
                <a:latin typeface="Arial"/>
                <a:ea typeface="Arial Unicode MS" panose="020B0604020202020204" pitchFamily="34" charset="-128"/>
                <a:cs typeface="+mn-cs"/>
              </a:rPr>
              <a:t>These materials are provided by SAP SE or an SAP affiliate company for informational purposes only, without representation or warranty of any kind, and SAP or its affiliated companies shall not be liable for errors or omissions with respect to the materials. The only warranties for SAP or SAP affiliate company products and services are those that are set forth in the express warranty statements accompanying such products and services, if any. Nothing herein should be construed as constituting an additional warranty. </a:t>
            </a:r>
          </a:p>
          <a:p>
            <a:pPr>
              <a:spcBef>
                <a:spcPts val="600"/>
              </a:spcBef>
            </a:pPr>
            <a:r>
              <a:rPr lang="en-US" sz="800" kern="1200" dirty="0">
                <a:solidFill>
                  <a:schemeClr val="tx1"/>
                </a:solidFill>
                <a:latin typeface="Arial"/>
                <a:ea typeface="Arial Unicode MS" panose="020B0604020202020204" pitchFamily="34" charset="-128"/>
                <a:cs typeface="+mn-cs"/>
              </a:rPr>
              <a:t>In particular, SAP SE or its affiliated companies have no obligation to pursue any course of business outlined in this document or any related presentation, or to develop or release any functionality mentioned therein. This document, or any related presentation, and SAP SE’s or its affiliated companies’ strategy and possible future developments, products, and/or platforms, directions, and functionality are all subject to change and may be changed by SAP SE or its affiliated companies at any time for any reason without notice. The information in this document is not a commitment, promise, or legal obligation to deliver any material, code, or functionality. All forward-looking statements are subject to various</a:t>
            </a:r>
            <a:r>
              <a:rPr lang="en-US" sz="800" kern="1200" baseline="0" dirty="0">
                <a:solidFill>
                  <a:schemeClr val="tx1"/>
                </a:solidFill>
                <a:latin typeface="Arial"/>
                <a:ea typeface="Arial Unicode MS" panose="020B0604020202020204" pitchFamily="34" charset="-128"/>
                <a:cs typeface="+mn-cs"/>
              </a:rPr>
              <a:t> </a:t>
            </a:r>
            <a:r>
              <a:rPr lang="en-US" sz="800" kern="1200" dirty="0">
                <a:solidFill>
                  <a:schemeClr val="tx1"/>
                </a:solidFill>
                <a:latin typeface="Arial"/>
                <a:ea typeface="Arial Unicode MS" panose="020B0604020202020204" pitchFamily="34" charset="-128"/>
                <a:cs typeface="+mn-cs"/>
              </a:rPr>
              <a:t>risks and uncertainties that could cause actual results to differ materially from expectations. Readers are cautioned not to place undue reliance on these forward-looking statements, and they should not be relied upon in making purchasing decisions.</a:t>
            </a:r>
          </a:p>
          <a:p>
            <a:pPr>
              <a:spcBef>
                <a:spcPts val="600"/>
              </a:spcBef>
            </a:pPr>
            <a:r>
              <a:rPr lang="en-US" sz="800" kern="1200" dirty="0">
                <a:solidFill>
                  <a:schemeClr val="tx1"/>
                </a:solidFill>
                <a:latin typeface="Arial"/>
                <a:ea typeface="Arial Unicode MS" panose="020B0604020202020204" pitchFamily="34" charset="-128"/>
                <a:cs typeface="+mn-cs"/>
              </a:rPr>
              <a:t>SAP and other SAP products and services mentioned herein as well as their respective logos are trademarks or registered trademarks of SAP SE (or an SAP affiliate company) in Germany and other countries. All other product and service names mentioned are the trademarks of their respective companies. </a:t>
            </a:r>
          </a:p>
          <a:p>
            <a:pPr>
              <a:spcBef>
                <a:spcPts val="600"/>
              </a:spcBef>
            </a:pPr>
            <a:r>
              <a:rPr lang="en-US" sz="800" kern="1200" dirty="0">
                <a:solidFill>
                  <a:schemeClr val="tx1"/>
                </a:solidFill>
                <a:latin typeface="Arial"/>
                <a:ea typeface="Arial Unicode MS" panose="020B0604020202020204" pitchFamily="34" charset="-128"/>
                <a:cs typeface="+mn-cs"/>
              </a:rPr>
              <a:t>See </a:t>
            </a:r>
            <a:r>
              <a:rPr lang="en-US" sz="800" kern="1200" dirty="0">
                <a:solidFill>
                  <a:schemeClr val="tx1"/>
                </a:solidFill>
                <a:latin typeface="Arial"/>
                <a:ea typeface="Arial Unicode MS" panose="020B0604020202020204" pitchFamily="34" charset="-128"/>
                <a:cs typeface="+mn-cs"/>
                <a:hlinkClick r:id="rId3"/>
              </a:rPr>
              <a:t>www.sap.com/copyright</a:t>
            </a:r>
            <a:r>
              <a:rPr lang="en-US" sz="800" kern="1200" dirty="0">
                <a:solidFill>
                  <a:schemeClr val="tx1"/>
                </a:solidFill>
                <a:latin typeface="Arial"/>
                <a:ea typeface="Arial Unicode MS" panose="020B0604020202020204" pitchFamily="34" charset="-128"/>
                <a:cs typeface="+mn-cs"/>
              </a:rPr>
              <a:t> for additional trademark information and notices.</a:t>
            </a:r>
          </a:p>
        </p:txBody>
      </p:sp>
      <p:sp>
        <p:nvSpPr>
          <p:cNvPr id="26" name="www.sap.com - contact SAP link">
            <a:hlinkClick r:id="rId4" tooltip="www.sap.com/contactsap"/>
          </p:cNvPr>
          <p:cNvSpPr txBox="1"/>
          <p:nvPr userDrawn="1"/>
        </p:nvSpPr>
        <p:spPr bwMode="black">
          <a:xfrm>
            <a:off x="503107" y="2461399"/>
            <a:ext cx="2214813"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a:t>
            </a:r>
            <a:r>
              <a:rPr lang="en-US" sz="1100" b="1" kern="1200" dirty="0">
                <a:solidFill>
                  <a:schemeClr val="tx1"/>
                </a:solidFill>
                <a:latin typeface="Arial"/>
                <a:ea typeface="Arial Unicode MS" panose="020B0604020202020204" pitchFamily="34" charset="-128"/>
                <a:cs typeface="+mn-cs"/>
              </a:rPr>
              <a:t>/contactsap</a:t>
            </a:r>
          </a:p>
        </p:txBody>
      </p:sp>
      <p:pic>
        <p:nvPicPr>
          <p:cNvPr id="13" name="Linkedin icon with link">
            <a:hlinkClick r:id="rId5"/>
          </p:cNvPr>
          <p:cNvPicPr>
            <a:picLocks noChangeAspect="1"/>
          </p:cNvPicPr>
          <p:nvPr userDrawn="1"/>
        </p:nvPicPr>
        <p:blipFill>
          <a:blip r:embed="rId6"/>
          <a:srcRect/>
          <a:stretch/>
        </p:blipFill>
        <p:spPr>
          <a:xfrm>
            <a:off x="2256900" y="1749960"/>
            <a:ext cx="361715" cy="361809"/>
          </a:xfrm>
          <a:prstGeom prst="rect">
            <a:avLst/>
          </a:prstGeom>
        </p:spPr>
      </p:pic>
      <p:pic>
        <p:nvPicPr>
          <p:cNvPr id="14" name="YouTube icon with link">
            <a:hlinkClick r:id="rId7"/>
          </p:cNvPr>
          <p:cNvPicPr>
            <a:picLocks noChangeAspect="1"/>
          </p:cNvPicPr>
          <p:nvPr userDrawn="1"/>
        </p:nvPicPr>
        <p:blipFill>
          <a:blip r:embed="rId8"/>
          <a:srcRect/>
          <a:stretch/>
        </p:blipFill>
        <p:spPr>
          <a:xfrm>
            <a:off x="1666517" y="1749063"/>
            <a:ext cx="363505" cy="363600"/>
          </a:xfrm>
          <a:prstGeom prst="rect">
            <a:avLst/>
          </a:prstGeom>
        </p:spPr>
      </p:pic>
      <p:pic>
        <p:nvPicPr>
          <p:cNvPr id="15" name="Twitter icon with link">
            <a:hlinkClick r:id="rId9" tooltip="https://twitter.com/sap"/>
          </p:cNvPr>
          <p:cNvPicPr>
            <a:picLocks noChangeAspect="1"/>
          </p:cNvPicPr>
          <p:nvPr userDrawn="1"/>
        </p:nvPicPr>
        <p:blipFill>
          <a:blip r:embed="rId10"/>
          <a:srcRect/>
          <a:stretch/>
        </p:blipFill>
        <p:spPr>
          <a:xfrm>
            <a:off x="1077926" y="1749960"/>
            <a:ext cx="361715" cy="361809"/>
          </a:xfrm>
          <a:prstGeom prst="rect">
            <a:avLst/>
          </a:prstGeom>
        </p:spPr>
      </p:pic>
      <p:pic>
        <p:nvPicPr>
          <p:cNvPr id="17" name="Facebook icon with link">
            <a:hlinkClick r:id="rId11"/>
          </p:cNvPr>
          <p:cNvPicPr>
            <a:picLocks noChangeAspect="1"/>
          </p:cNvPicPr>
          <p:nvPr userDrawn="1"/>
        </p:nvPicPr>
        <p:blipFill>
          <a:blip r:embed="rId12"/>
          <a:srcRect/>
          <a:stretch/>
        </p:blipFill>
        <p:spPr>
          <a:xfrm>
            <a:off x="487543" y="1749063"/>
            <a:ext cx="363505" cy="363600"/>
          </a:xfrm>
          <a:prstGeom prst="rect">
            <a:avLst/>
          </a:prstGeom>
        </p:spPr>
      </p:pic>
      <p:sp>
        <p:nvSpPr>
          <p:cNvPr id="32" name="Follow all of SAP"/>
          <p:cNvSpPr txBox="1"/>
          <p:nvPr userDrawn="1"/>
        </p:nvSpPr>
        <p:spPr bwMode="black">
          <a:xfrm>
            <a:off x="503866" y="1461002"/>
            <a:ext cx="1228229"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1100" b="0" kern="1200" dirty="0">
                <a:solidFill>
                  <a:schemeClr val="tx1"/>
                </a:solidFill>
                <a:latin typeface="Arial"/>
                <a:ea typeface="Arial Unicode MS" panose="020B0604020202020204" pitchFamily="34" charset="-128"/>
                <a:cs typeface="+mn-cs"/>
              </a:rPr>
              <a:t>Follow us</a:t>
            </a:r>
          </a:p>
        </p:txBody>
      </p:sp>
    </p:spTree>
    <p:extLst>
      <p:ext uri="{BB962C8B-B14F-4D97-AF65-F5344CB8AC3E}">
        <p14:creationId xmlns:p14="http://schemas.microsoft.com/office/powerpoint/2010/main" val="11831621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pyright German">
    <p:spTree>
      <p:nvGrpSpPr>
        <p:cNvPr id="1" name=""/>
        <p:cNvGrpSpPr/>
        <p:nvPr/>
      </p:nvGrpSpPr>
      <p:grpSpPr>
        <a:xfrm>
          <a:off x="0" y="0"/>
          <a:ext cx="0" cy="0"/>
          <a:chOff x="0" y="0"/>
          <a:chExt cx="0" cy="0"/>
        </a:xfrm>
      </p:grpSpPr>
      <p:sp>
        <p:nvSpPr>
          <p:cNvPr id="16" name="Copyright information">
            <a:hlinkClick r:id="rId2" tooltip="www.sap.com/contactsap"/>
          </p:cNvPr>
          <p:cNvSpPr txBox="1"/>
          <p:nvPr userDrawn="1"/>
        </p:nvSpPr>
        <p:spPr bwMode="black">
          <a:xfrm>
            <a:off x="503107" y="2461399"/>
            <a:ext cx="2579968"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1100" b="1" kern="1200" dirty="0">
                <a:solidFill>
                  <a:schemeClr val="accent1"/>
                </a:solidFill>
                <a:latin typeface="Arial"/>
                <a:ea typeface="Arial Unicode MS" panose="020B0604020202020204" pitchFamily="34" charset="-128"/>
                <a:cs typeface="+mn-cs"/>
              </a:rPr>
              <a:t>www.sap.com/germany</a:t>
            </a:r>
            <a:r>
              <a:rPr lang="en-US" sz="1100" b="1" kern="1200" dirty="0">
                <a:solidFill>
                  <a:schemeClr val="tx1"/>
                </a:solidFill>
                <a:latin typeface="Arial"/>
                <a:ea typeface="Arial Unicode MS" panose="020B0604020202020204" pitchFamily="34" charset="-128"/>
                <a:cs typeface="+mn-cs"/>
              </a:rPr>
              <a:t>/contactsap</a:t>
            </a:r>
          </a:p>
        </p:txBody>
      </p:sp>
      <p:pic>
        <p:nvPicPr>
          <p:cNvPr id="17" name="SAP Logo" descr="SAP Logo" title="SAP Logo"/>
          <p:cNvPicPr>
            <a:picLocks noChangeAspect="1"/>
          </p:cNvPicPr>
          <p:nvPr userDrawn="1"/>
        </p:nvPicPr>
        <p:blipFill>
          <a:blip r:embed="rId3"/>
          <a:stretch>
            <a:fillRect/>
          </a:stretch>
        </p:blipFill>
        <p:spPr>
          <a:xfrm>
            <a:off x="9723033" y="5994000"/>
            <a:ext cx="1963124" cy="360000"/>
          </a:xfrm>
          <a:prstGeom prst="rect">
            <a:avLst/>
          </a:prstGeom>
        </p:spPr>
      </p:pic>
      <p:sp>
        <p:nvSpPr>
          <p:cNvPr id="26" name="Copyright information-German"/>
          <p:cNvSpPr txBox="1"/>
          <p:nvPr userDrawn="1"/>
        </p:nvSpPr>
        <p:spPr bwMode="black">
          <a:xfrm>
            <a:off x="503867" y="2645292"/>
            <a:ext cx="6075226" cy="3708708"/>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en-US" sz="800" b="0" noProof="0" dirty="0"/>
              <a:t>© 2020 SAP SE </a:t>
            </a:r>
            <a:r>
              <a:rPr lang="de-DE" sz="800" b="0" noProof="0" dirty="0"/>
              <a:t>oder ein SAP-Konzernunternehmen. Alle Rechte vorbehalten</a:t>
            </a:r>
            <a:r>
              <a:rPr lang="en-US" sz="800" b="0" noProof="0" dirty="0"/>
              <a:t>.</a:t>
            </a:r>
            <a:endParaRPr lang="de-DE" sz="800" kern="0" dirty="0">
              <a:ea typeface="Arial Unicode MS" pitchFamily="34" charset="-128"/>
              <a:cs typeface="Arial Unicode MS" pitchFamily="34" charset="-128"/>
            </a:endParaRPr>
          </a:p>
          <a:p>
            <a:pPr>
              <a:spcBef>
                <a:spcPts val="600"/>
              </a:spcBef>
            </a:pPr>
            <a:r>
              <a:rPr lang="de-DE" sz="800" kern="1200" noProof="0" dirty="0">
                <a:solidFill>
                  <a:schemeClr val="tx1"/>
                </a:solidFill>
                <a:effectLst/>
                <a:latin typeface="Arial"/>
                <a:ea typeface="+mn-ea"/>
                <a:cs typeface="+mn-cs"/>
              </a:rPr>
              <a:t>Weitergabe und Vervielfältigung dieser Publikation oder von Teilen daraus sind, zu welchem Zweck und in welcher Form auch immer, ohne die ausdrückliche schriftliche Genehmigung durch SAP SE oder ein SAP-Konzernunternehmen nicht gestattet.</a:t>
            </a:r>
          </a:p>
          <a:p>
            <a:pPr>
              <a:spcBef>
                <a:spcPts val="600"/>
              </a:spcBef>
            </a:pPr>
            <a:r>
              <a:rPr lang="de-DE" sz="800" kern="1200" noProof="0" dirty="0">
                <a:solidFill>
                  <a:schemeClr val="tx1"/>
                </a:solidFill>
                <a:effectLst/>
                <a:latin typeface="Arial"/>
                <a:ea typeface="+mn-ea"/>
                <a:cs typeface="+mn-cs"/>
              </a:rPr>
              <a:t>In dieser Publikation enthaltene Informationen können ohne vorherige Ankündigung geändert werden. Die von SAP SE oder deren Vertriebsfirmen angebotenen Softwareprodukte können Softwarekomponenten auch anderer Softwarehersteller enthalten. Produkte können länderspezifische Unterschiede aufweisen.</a:t>
            </a:r>
          </a:p>
          <a:p>
            <a:pPr>
              <a:spcBef>
                <a:spcPts val="600"/>
              </a:spcBef>
            </a:pPr>
            <a:r>
              <a:rPr lang="de-DE" sz="800" kern="1200" noProof="0" dirty="0">
                <a:solidFill>
                  <a:schemeClr val="tx1"/>
                </a:solidFill>
                <a:effectLst/>
                <a:latin typeface="Arial"/>
                <a:ea typeface="+mn-ea"/>
                <a:cs typeface="+mn-cs"/>
              </a:rPr>
              <a:t>Die vorliegenden Unterlagen werden von der SAP SE oder einem SAP-Konzernunternehmen bereitgestellt und dienen ausschließlich zu Informationszwecken. Die SAP SE oder ihre Konzernunternehmen übernehmen keinerlei Haftung oder Gewährleistung für Fehler oder Unvollständigkeiten in dieser Publikation. Die SAP SE oder ein SAP-Konzernunternehmen steht lediglich für Produkte und Dienstleistungen nach der Maßgabe ein, die in der Vereinbarung über die jeweiligen Produkte und Dienstleistungen ausdrücklich geregelt ist. Keine der hierin enthaltenen Informationen ist als zusätzliche Garantie zu interpretieren. </a:t>
            </a:r>
          </a:p>
          <a:p>
            <a:pPr>
              <a:spcBef>
                <a:spcPts val="600"/>
              </a:spcBef>
            </a:pPr>
            <a:r>
              <a:rPr lang="de-DE" sz="800" kern="1200" noProof="0" dirty="0">
                <a:solidFill>
                  <a:schemeClr val="tx1"/>
                </a:solidFill>
                <a:effectLst/>
                <a:latin typeface="Arial"/>
                <a:ea typeface="+mn-ea"/>
                <a:cs typeface="+mn-cs"/>
              </a:rPr>
              <a:t>Insbesondere sind die SAP SE oder ihre Konzernunternehmen in keiner Weise verpflichtet, in dieser Publikation oder einer zugehörigen Präsentation dargestellte Geschäftsabläufe zu verfolgen oder hierin wiedergegebene Funktionen zu entwickeln oder zu veröffentlichen. Diese Publikation oder eine zugehörige Präsentation, die Strategie und etwaige künftige Entwicklungen, Produkte und/oder Plattformen der SAP SE oder ihrer Konzernunternehmen können von der SAP SE oder ihren Konzernunternehmen jederzeit und ohne Angabe von Gründen unangekündigt geändert werden. Die in dieser Publikation enthaltenen Informationen stellen keine Zusage, kein Versprechen und keine rechtliche Verpflichtung zur Lieferung von Material, Code oder Funktionen dar. Sämtliche vorausschauenden Aussagen unterliegen unterschiedlichen Risiken und Unsicherheiten, durch die die tatsächlichen Ergebnisse von den Erwartungen abweichen können. Dem Leser wird empfohlen, diesen vorausschauenden Aussagen kein übertriebenes Vertrauen zu schenken und sich bei Kaufentscheidungen nicht auf sie zu stützen.</a:t>
            </a:r>
          </a:p>
          <a:p>
            <a:pPr>
              <a:spcBef>
                <a:spcPts val="600"/>
              </a:spcBef>
            </a:pPr>
            <a:r>
              <a:rPr lang="de-DE" sz="800" kern="1200" noProof="0" dirty="0">
                <a:solidFill>
                  <a:schemeClr val="tx1"/>
                </a:solidFill>
                <a:effectLst/>
                <a:latin typeface="Arial"/>
                <a:ea typeface="+mn-ea"/>
                <a:cs typeface="+mn-cs"/>
              </a:rPr>
              <a:t>SAP und andere in diesem Dokument erwähnte Produkte und Dienstleistungen von SAP sowie die dazugehörigen Logos sind Marken oder eingetragene Marken der SAP SE (oder von einem SAP-Konzernunternehmen) in Deutschland und verschiedenen anderen Ländern weltweit.</a:t>
            </a:r>
            <a:r>
              <a:rPr lang="de-DE" sz="800" kern="1200" baseline="0" noProof="0" dirty="0">
                <a:solidFill>
                  <a:schemeClr val="tx1"/>
                </a:solidFill>
                <a:effectLst/>
                <a:latin typeface="Arial"/>
                <a:ea typeface="+mn-ea"/>
                <a:cs typeface="+mn-cs"/>
              </a:rPr>
              <a:t> </a:t>
            </a:r>
            <a:r>
              <a:rPr lang="de-DE" sz="800" kern="1200" noProof="0" dirty="0">
                <a:solidFill>
                  <a:schemeClr val="tx1"/>
                </a:solidFill>
                <a:effectLst/>
                <a:latin typeface="Arial"/>
                <a:ea typeface="+mn-ea"/>
                <a:cs typeface="+mn-cs"/>
              </a:rPr>
              <a:t>Alle anderen Namen von Produkten und Dienstleistungen sind Marken der jeweiligen Firmen. </a:t>
            </a:r>
          </a:p>
          <a:p>
            <a:pPr>
              <a:spcBef>
                <a:spcPts val="600"/>
              </a:spcBef>
            </a:pPr>
            <a:r>
              <a:rPr lang="de-DE" sz="800" kern="1200" noProof="0" dirty="0">
                <a:solidFill>
                  <a:schemeClr val="tx1"/>
                </a:solidFill>
                <a:effectLst/>
                <a:latin typeface="Arial"/>
                <a:ea typeface="+mn-ea"/>
                <a:cs typeface="+mn-cs"/>
              </a:rPr>
              <a:t>Zusätzliche Informationen zur Marke und Vermerke finden Sie auf der Seite </a:t>
            </a:r>
            <a:r>
              <a:rPr lang="de-DE" sz="800" kern="1200" noProof="0" dirty="0">
                <a:solidFill>
                  <a:schemeClr val="tx1"/>
                </a:solidFill>
                <a:effectLst/>
                <a:latin typeface="Arial"/>
                <a:ea typeface="+mn-ea"/>
                <a:cs typeface="+mn-cs"/>
                <a:hlinkClick r:id="rId4"/>
              </a:rPr>
              <a:t>www.sap.com/corporate/de/legal/copyright.html</a:t>
            </a:r>
            <a:r>
              <a:rPr lang="de-DE" sz="800" kern="1200" noProof="0" dirty="0">
                <a:solidFill>
                  <a:schemeClr val="tx1"/>
                </a:solidFill>
                <a:effectLst/>
                <a:latin typeface="Arial"/>
                <a:ea typeface="+mn-ea"/>
                <a:cs typeface="+mn-cs"/>
              </a:rPr>
              <a:t>.</a:t>
            </a:r>
          </a:p>
        </p:txBody>
      </p:sp>
      <p:sp>
        <p:nvSpPr>
          <p:cNvPr id="33" name="SAP folgen auf"/>
          <p:cNvSpPr txBox="1"/>
          <p:nvPr userDrawn="1"/>
        </p:nvSpPr>
        <p:spPr bwMode="black">
          <a:xfrm>
            <a:off x="503866" y="1461002"/>
            <a:ext cx="1228229" cy="169277"/>
          </a:xfrm>
          <a:prstGeom prst="rect">
            <a:avLst/>
          </a:prstGeom>
          <a:noFill/>
        </p:spPr>
        <p:txBody>
          <a:bodyPr wrap="square" lIns="0" tIns="0" rIns="0" bIns="0" rtlCol="0" anchor="b">
            <a:noAutofit/>
          </a:bodyPr>
          <a:lstStyle/>
          <a:p>
            <a:pPr marL="0" marR="0" lvl="0" indent="0" algn="l" defTabSz="1088449" rtl="0" eaLnBrk="1" fontAlgn="auto" latinLnBrk="0" hangingPunct="1">
              <a:lnSpc>
                <a:spcPct val="100000"/>
              </a:lnSpc>
              <a:spcBef>
                <a:spcPts val="1200"/>
              </a:spcBef>
              <a:spcAft>
                <a:spcPts val="0"/>
              </a:spcAft>
              <a:buClrTx/>
              <a:buSzTx/>
              <a:buFontTx/>
              <a:buNone/>
              <a:tabLst/>
              <a:defRPr/>
            </a:pPr>
            <a:r>
              <a:rPr lang="de-DE" sz="1100" b="0" kern="1200" noProof="0" dirty="0">
                <a:solidFill>
                  <a:schemeClr val="tx1"/>
                </a:solidFill>
                <a:latin typeface="Arial"/>
                <a:ea typeface="Arial Unicode MS" panose="020B0604020202020204" pitchFamily="34" charset="-128"/>
                <a:cs typeface="+mn-cs"/>
              </a:rPr>
              <a:t>SAP folgen auf</a:t>
            </a:r>
          </a:p>
        </p:txBody>
      </p:sp>
      <p:pic>
        <p:nvPicPr>
          <p:cNvPr id="10" name="Linkedin icon with link">
            <a:hlinkClick r:id="rId5"/>
            <a:extLst>
              <a:ext uri="{FF2B5EF4-FFF2-40B4-BE49-F238E27FC236}">
                <a16:creationId xmlns:a16="http://schemas.microsoft.com/office/drawing/2014/main" id="{85F89319-632F-0948-93D3-22748C7AEB2B}"/>
              </a:ext>
            </a:extLst>
          </p:cNvPr>
          <p:cNvPicPr>
            <a:picLocks noChangeAspect="1"/>
          </p:cNvPicPr>
          <p:nvPr userDrawn="1"/>
        </p:nvPicPr>
        <p:blipFill>
          <a:blip r:embed="rId6"/>
          <a:srcRect/>
          <a:stretch/>
        </p:blipFill>
        <p:spPr>
          <a:xfrm>
            <a:off x="2256900" y="1749960"/>
            <a:ext cx="361715" cy="361809"/>
          </a:xfrm>
          <a:prstGeom prst="rect">
            <a:avLst/>
          </a:prstGeom>
        </p:spPr>
      </p:pic>
      <p:pic>
        <p:nvPicPr>
          <p:cNvPr id="11" name="YouTube icon with link">
            <a:hlinkClick r:id="rId7"/>
            <a:extLst>
              <a:ext uri="{FF2B5EF4-FFF2-40B4-BE49-F238E27FC236}">
                <a16:creationId xmlns:a16="http://schemas.microsoft.com/office/drawing/2014/main" id="{F652101B-0C93-7042-8B1B-BC53F9B8FD49}"/>
              </a:ext>
            </a:extLst>
          </p:cNvPr>
          <p:cNvPicPr>
            <a:picLocks noChangeAspect="1"/>
          </p:cNvPicPr>
          <p:nvPr userDrawn="1"/>
        </p:nvPicPr>
        <p:blipFill>
          <a:blip r:embed="rId8"/>
          <a:srcRect/>
          <a:stretch/>
        </p:blipFill>
        <p:spPr>
          <a:xfrm>
            <a:off x="1666517" y="1749063"/>
            <a:ext cx="363505" cy="363600"/>
          </a:xfrm>
          <a:prstGeom prst="rect">
            <a:avLst/>
          </a:prstGeom>
        </p:spPr>
      </p:pic>
      <p:pic>
        <p:nvPicPr>
          <p:cNvPr id="18" name="Twitter icon with link">
            <a:hlinkClick r:id="rId9" tooltip="https://twitter.com/sap"/>
            <a:extLst>
              <a:ext uri="{FF2B5EF4-FFF2-40B4-BE49-F238E27FC236}">
                <a16:creationId xmlns:a16="http://schemas.microsoft.com/office/drawing/2014/main" id="{C4D0E2F6-D2A3-A647-9191-866BE1AC5745}"/>
              </a:ext>
            </a:extLst>
          </p:cNvPr>
          <p:cNvPicPr>
            <a:picLocks noChangeAspect="1"/>
          </p:cNvPicPr>
          <p:nvPr userDrawn="1"/>
        </p:nvPicPr>
        <p:blipFill>
          <a:blip r:embed="rId10"/>
          <a:srcRect/>
          <a:stretch/>
        </p:blipFill>
        <p:spPr>
          <a:xfrm>
            <a:off x="1077926" y="1749960"/>
            <a:ext cx="361715" cy="361809"/>
          </a:xfrm>
          <a:prstGeom prst="rect">
            <a:avLst/>
          </a:prstGeom>
        </p:spPr>
      </p:pic>
      <p:pic>
        <p:nvPicPr>
          <p:cNvPr id="19" name="Facebook icon with link">
            <a:hlinkClick r:id="rId11"/>
            <a:extLst>
              <a:ext uri="{FF2B5EF4-FFF2-40B4-BE49-F238E27FC236}">
                <a16:creationId xmlns:a16="http://schemas.microsoft.com/office/drawing/2014/main" id="{18F69508-4786-4A46-BBD7-D0E8C1154C00}"/>
              </a:ext>
            </a:extLst>
          </p:cNvPr>
          <p:cNvPicPr>
            <a:picLocks noChangeAspect="1"/>
          </p:cNvPicPr>
          <p:nvPr userDrawn="1"/>
        </p:nvPicPr>
        <p:blipFill>
          <a:blip r:embed="rId12"/>
          <a:srcRect/>
          <a:stretch/>
        </p:blipFill>
        <p:spPr>
          <a:xfrm>
            <a:off x="487543" y="1749063"/>
            <a:ext cx="363505" cy="363600"/>
          </a:xfrm>
          <a:prstGeom prst="rect">
            <a:avLst/>
          </a:prstGeom>
        </p:spPr>
      </p:pic>
    </p:spTree>
    <p:extLst>
      <p:ext uri="{BB962C8B-B14F-4D97-AF65-F5344CB8AC3E}">
        <p14:creationId xmlns:p14="http://schemas.microsoft.com/office/powerpoint/2010/main" val="30152938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Cover with image">
    <p:spTree>
      <p:nvGrpSpPr>
        <p:cNvPr id="1" name=""/>
        <p:cNvGrpSpPr/>
        <p:nvPr/>
      </p:nvGrpSpPr>
      <p:grpSpPr>
        <a:xfrm>
          <a:off x="0" y="0"/>
          <a:ext cx="0" cy="0"/>
          <a:chOff x="0" y="0"/>
          <a:chExt cx="0" cy="0"/>
        </a:xfrm>
      </p:grpSpPr>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7925" y="6217668"/>
            <a:ext cx="1578051" cy="360000"/>
          </a:xfrm>
          <a:prstGeom prst="rect">
            <a:avLst/>
          </a:prstGeom>
        </p:spPr>
      </p:pic>
      <p:sp>
        <p:nvSpPr>
          <p:cNvPr id="5" name="Cover Image Placeholder"/>
          <p:cNvSpPr>
            <a:spLocks noGrp="1"/>
          </p:cNvSpPr>
          <p:nvPr>
            <p:ph type="pic" sz="quarter" idx="12" hasCustomPrompt="1"/>
          </p:nvPr>
        </p:nvSpPr>
        <p:spPr>
          <a:xfrm>
            <a:off x="1" y="0"/>
            <a:ext cx="12192000" cy="3430006"/>
          </a:xfrm>
          <a:solidFill>
            <a:schemeClr val="tx2">
              <a:alpha val="70000"/>
            </a:schemeClr>
          </a:solidFill>
        </p:spPr>
        <p:txBody>
          <a:bodyPr tIns="504000"/>
          <a:lstStyle>
            <a:lvl1pPr algn="ctr">
              <a:defRPr sz="1600">
                <a:solidFill>
                  <a:schemeClr val="tx1"/>
                </a:solidFill>
              </a:defRPr>
            </a:lvl1pPr>
          </a:lstStyle>
          <a:p>
            <a:r>
              <a:rPr lang="en-US" dirty="0"/>
              <a:t>Click to insert title image</a:t>
            </a:r>
          </a:p>
        </p:txBody>
      </p:sp>
      <p:grpSp>
        <p:nvGrpSpPr>
          <p:cNvPr id="2" name="Group 1"/>
          <p:cNvGrpSpPr/>
          <p:nvPr userDrawn="1"/>
        </p:nvGrpSpPr>
        <p:grpSpPr>
          <a:xfrm>
            <a:off x="9168785" y="0"/>
            <a:ext cx="3023215" cy="3430006"/>
            <a:chOff x="9171173" y="0"/>
            <a:chExt cx="3024002" cy="3430006"/>
          </a:xfrm>
        </p:grpSpPr>
        <p:sp>
          <p:nvSpPr>
            <p:cNvPr id="17" name="Rectangle 16"/>
            <p:cNvSpPr/>
            <p:nvPr userDrawn="1"/>
          </p:nvSpPr>
          <p:spPr bwMode="gray">
            <a:xfrm>
              <a:off x="11187175" y="0"/>
              <a:ext cx="1008000" cy="3430006"/>
            </a:xfrm>
            <a:prstGeom prst="rect">
              <a:avLst/>
            </a:prstGeom>
            <a:solidFill>
              <a:schemeClr val="accent1"/>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18" name="Rectangle 17"/>
            <p:cNvSpPr/>
            <p:nvPr userDrawn="1"/>
          </p:nvSpPr>
          <p:spPr bwMode="gray">
            <a:xfrm>
              <a:off x="10179174" y="0"/>
              <a:ext cx="1008000" cy="3430006"/>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22" name="Rectangle 21"/>
            <p:cNvSpPr/>
            <p:nvPr userDrawn="1"/>
          </p:nvSpPr>
          <p:spPr bwMode="gray">
            <a:xfrm>
              <a:off x="9171173" y="0"/>
              <a:ext cx="1008000" cy="3430006"/>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sp>
        <p:nvSpPr>
          <p:cNvPr id="19" name="Speaker"/>
          <p:cNvSpPr>
            <a:spLocks noGrp="1"/>
          </p:cNvSpPr>
          <p:nvPr userDrawn="1">
            <p:ph type="subTitle" idx="1" hasCustomPrompt="1"/>
          </p:nvPr>
        </p:nvSpPr>
        <p:spPr bwMode="gray">
          <a:xfrm>
            <a:off x="287925" y="5130490"/>
            <a:ext cx="10897962"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dirty="0"/>
              <a:t>Month 00, 2017</a:t>
            </a:r>
          </a:p>
        </p:txBody>
      </p:sp>
      <p:sp>
        <p:nvSpPr>
          <p:cNvPr id="20" name="Presentation Title"/>
          <p:cNvSpPr>
            <a:spLocks noGrp="1"/>
          </p:cNvSpPr>
          <p:nvPr userDrawn="1">
            <p:ph type="body" sz="quarter" idx="14" hasCustomPrompt="1"/>
          </p:nvPr>
        </p:nvSpPr>
        <p:spPr>
          <a:xfrm>
            <a:off x="287925" y="4024430"/>
            <a:ext cx="10896336" cy="997196"/>
          </a:xfrm>
        </p:spPr>
        <p:txBody>
          <a:bodyPr wrap="square">
            <a:spAutoFit/>
          </a:bodyPr>
          <a:lstStyle>
            <a:lvl1pPr>
              <a:lnSpc>
                <a:spcPct val="90000"/>
              </a:lnSpc>
              <a:spcBef>
                <a:spcPts val="0"/>
              </a:spcBef>
              <a:defRPr sz="3599" b="1" baseline="0"/>
            </a:lvl1pPr>
          </a:lstStyle>
          <a:p>
            <a:pPr lvl="0"/>
            <a:r>
              <a:rPr lang="en-US" dirty="0"/>
              <a:t>Presentation Title </a:t>
            </a:r>
            <a:br>
              <a:rPr lang="en-US" dirty="0"/>
            </a:br>
            <a:r>
              <a:rPr lang="en-US" dirty="0"/>
              <a:t>Goes Here and Here.</a:t>
            </a:r>
          </a:p>
        </p:txBody>
      </p:sp>
    </p:spTree>
    <p:extLst>
      <p:ext uri="{BB962C8B-B14F-4D97-AF65-F5344CB8AC3E}">
        <p14:creationId xmlns:p14="http://schemas.microsoft.com/office/powerpoint/2010/main" val="828603535"/>
      </p:ext>
    </p:extLst>
  </p:cSld>
  <p:clrMapOvr>
    <a:masterClrMapping/>
  </p:clrMapOvr>
  <p:extLst>
    <p:ext uri="{DCECCB84-F9BA-43D5-87BE-67443E8EF086}">
      <p15:sldGuideLst xmlns:p15="http://schemas.microsoft.com/office/powerpoint/2012/main"/>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p:txBody>
          <a:bodyPr/>
          <a:lstStyle>
            <a:lvl1pPr>
              <a:defRPr/>
            </a:lvl1pPr>
          </a:lstStyle>
          <a:p>
            <a:r>
              <a:rPr lang="en-US" noProof="0" dirty="0"/>
              <a:t>Insert page title</a:t>
            </a:r>
            <a:endParaRPr lang="en-US" dirty="0"/>
          </a:p>
        </p:txBody>
      </p:sp>
    </p:spTree>
    <p:extLst>
      <p:ext uri="{BB962C8B-B14F-4D97-AF65-F5344CB8AC3E}">
        <p14:creationId xmlns:p14="http://schemas.microsoft.com/office/powerpoint/2010/main" val="22002756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3917" y="1690687"/>
            <a:ext cx="11542194" cy="4391026"/>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323634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itle and Text: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3915" y="1692018"/>
            <a:ext cx="56613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6206400" y="1692018"/>
            <a:ext cx="56613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2564588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itle and Text: 3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3917" y="324000"/>
            <a:ext cx="11542194" cy="756000"/>
          </a:xfrm>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3917" y="1692018"/>
            <a:ext cx="37394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3"/>
          <p:cNvSpPr>
            <a:spLocks noGrp="1"/>
          </p:cNvSpPr>
          <p:nvPr>
            <p:ph type="body" sz="quarter" idx="11" hasCustomPrompt="1"/>
          </p:nvPr>
        </p:nvSpPr>
        <p:spPr>
          <a:xfrm>
            <a:off x="8131199" y="1692018"/>
            <a:ext cx="37394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3"/>
          <p:cNvSpPr>
            <a:spLocks noGrp="1"/>
          </p:cNvSpPr>
          <p:nvPr>
            <p:ph type="body" sz="quarter" idx="12" hasCustomPrompt="1"/>
          </p:nvPr>
        </p:nvSpPr>
        <p:spPr>
          <a:xfrm>
            <a:off x="4227557" y="1692018"/>
            <a:ext cx="3739426" cy="4392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118516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Text with picture: 2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4" name="Text Placeholder 3"/>
          <p:cNvSpPr>
            <a:spLocks noGrp="1"/>
          </p:cNvSpPr>
          <p:nvPr>
            <p:ph type="body" sz="quarter" idx="10" hasCustomPrompt="1"/>
          </p:nvPr>
        </p:nvSpPr>
        <p:spPr>
          <a:xfrm>
            <a:off x="323915" y="1690688"/>
            <a:ext cx="5661326" cy="1720800"/>
          </a:xfrm>
        </p:spPr>
        <p:txBody>
          <a:bodyPr/>
          <a:lstStyle>
            <a:lvl1pPr>
              <a:defRPr/>
            </a:lvl1pPr>
          </a:lstStyle>
          <a:p>
            <a:pPr lvl="0"/>
            <a:r>
              <a:rPr lang="en-US" noProof="0" dirty="0"/>
              <a:t>First level</a:t>
            </a:r>
          </a:p>
          <a:p>
            <a:pPr lvl="1"/>
            <a:r>
              <a:rPr lang="en-US" dirty="0"/>
              <a:t>Second level</a:t>
            </a:r>
          </a:p>
        </p:txBody>
      </p:sp>
      <p:sp>
        <p:nvSpPr>
          <p:cNvPr id="13" name="Text Placeholder 3"/>
          <p:cNvSpPr>
            <a:spLocks noGrp="1"/>
          </p:cNvSpPr>
          <p:nvPr>
            <p:ph type="body" sz="quarter" idx="14" hasCustomPrompt="1"/>
          </p:nvPr>
        </p:nvSpPr>
        <p:spPr>
          <a:xfrm>
            <a:off x="6206400" y="1690688"/>
            <a:ext cx="5661326" cy="1720800"/>
          </a:xfrm>
        </p:spPr>
        <p:txBody>
          <a:bodyPr/>
          <a:lstStyle>
            <a:lvl1pPr>
              <a:defRPr/>
            </a:lvl1pPr>
          </a:lstStyle>
          <a:p>
            <a:pPr lvl="0"/>
            <a:r>
              <a:rPr lang="en-US" noProof="0" dirty="0"/>
              <a:t>First level</a:t>
            </a:r>
          </a:p>
          <a:p>
            <a:pPr lvl="1"/>
            <a:r>
              <a:rPr lang="en-US" dirty="0"/>
              <a:t>Second level</a:t>
            </a:r>
          </a:p>
        </p:txBody>
      </p:sp>
      <p:sp>
        <p:nvSpPr>
          <p:cNvPr id="9" name="Picture Placeholder 4"/>
          <p:cNvSpPr>
            <a:spLocks noGrp="1"/>
          </p:cNvSpPr>
          <p:nvPr>
            <p:ph type="pic" sz="quarter" idx="15"/>
          </p:nvPr>
        </p:nvSpPr>
        <p:spPr bwMode="gray">
          <a:xfrm>
            <a:off x="323915" y="3573511"/>
            <a:ext cx="5661326" cy="2508223"/>
          </a:xfrm>
          <a:solidFill>
            <a:schemeClr val="bg1">
              <a:lumMod val="95000"/>
            </a:schemeClr>
          </a:solidFill>
        </p:spPr>
        <p:txBody>
          <a:bodyPr tIns="598290" anchor="t" anchorCtr="0"/>
          <a:lstStyle>
            <a:lvl1pPr algn="ctr">
              <a:defRPr b="0"/>
            </a:lvl1pPr>
          </a:lstStyle>
          <a:p>
            <a:r>
              <a:rPr lang="en-US"/>
              <a:t>Click icon to add picture</a:t>
            </a:r>
            <a:endParaRPr lang="en-US" dirty="0"/>
          </a:p>
        </p:txBody>
      </p:sp>
      <p:sp>
        <p:nvSpPr>
          <p:cNvPr id="11" name="Picture Placeholder 4"/>
          <p:cNvSpPr>
            <a:spLocks noGrp="1"/>
          </p:cNvSpPr>
          <p:nvPr>
            <p:ph type="pic" sz="quarter" idx="16"/>
          </p:nvPr>
        </p:nvSpPr>
        <p:spPr bwMode="gray">
          <a:xfrm>
            <a:off x="6206400" y="3573511"/>
            <a:ext cx="5661326" cy="2508223"/>
          </a:xfrm>
          <a:solidFill>
            <a:schemeClr val="bg1">
              <a:lumMod val="95000"/>
            </a:schemeClr>
          </a:solidFill>
        </p:spPr>
        <p:txBody>
          <a:bodyPr tIns="598290" anchor="t" anchorCtr="0"/>
          <a:lstStyle>
            <a:lvl1pPr algn="ctr">
              <a:defRPr b="0"/>
            </a:lvl1pPr>
          </a:lstStyle>
          <a:p>
            <a:r>
              <a:rPr lang="en-US"/>
              <a:t>Click icon to add picture</a:t>
            </a:r>
            <a:endParaRPr lang="en-US" dirty="0"/>
          </a:p>
        </p:txBody>
      </p:sp>
    </p:spTree>
    <p:extLst>
      <p:ext uri="{BB962C8B-B14F-4D97-AF65-F5344CB8AC3E}">
        <p14:creationId xmlns:p14="http://schemas.microsoft.com/office/powerpoint/2010/main" val="1688336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with Pictogram">
    <p:bg>
      <p:bgRef idx="1001">
        <a:schemeClr val="bg1"/>
      </p:bgRef>
    </p:bg>
    <p:spTree>
      <p:nvGrpSpPr>
        <p:cNvPr id="1" name=""/>
        <p:cNvGrpSpPr/>
        <p:nvPr/>
      </p:nvGrpSpPr>
      <p:grpSpPr>
        <a:xfrm>
          <a:off x="0" y="0"/>
          <a:ext cx="0" cy="0"/>
          <a:chOff x="0" y="0"/>
          <a:chExt cx="0" cy="0"/>
        </a:xfrm>
      </p:grpSpPr>
      <p:pic>
        <p:nvPicPr>
          <p:cNvPr id="11" name="SAP Logo" descr="SAP Logo" title="SAP Logo"/>
          <p:cNvPicPr>
            <a:picLocks noChangeAspect="1"/>
          </p:cNvPicPr>
          <p:nvPr userDrawn="1"/>
        </p:nvPicPr>
        <p:blipFill>
          <a:blip r:embed="rId2"/>
          <a:stretch>
            <a:fillRect/>
          </a:stretch>
        </p:blipFill>
        <p:spPr>
          <a:xfrm>
            <a:off x="9947961" y="6217668"/>
            <a:ext cx="1963125" cy="360000"/>
          </a:xfrm>
          <a:prstGeom prst="rect">
            <a:avLst/>
          </a:prstGeom>
        </p:spPr>
      </p:pic>
      <p:sp>
        <p:nvSpPr>
          <p:cNvPr id="7" name="Pictogram Placeholder"/>
          <p:cNvSpPr>
            <a:spLocks noGrp="1"/>
          </p:cNvSpPr>
          <p:nvPr>
            <p:ph type="pic" sz="quarter" idx="16"/>
          </p:nvPr>
        </p:nvSpPr>
        <p:spPr>
          <a:xfrm>
            <a:off x="6953044" y="963000"/>
            <a:ext cx="4930716" cy="4932000"/>
          </a:xfrm>
        </p:spPr>
        <p:txBody>
          <a:bodyPr/>
          <a:lstStyle/>
          <a:p>
            <a:r>
              <a:rPr lang="en-GB"/>
              <a:t>Click icon to add picture</a:t>
            </a:r>
            <a:endParaRPr lang="de-DE" dirty="0"/>
          </a:p>
        </p:txBody>
      </p:sp>
      <p:sp>
        <p:nvSpPr>
          <p:cNvPr id="24" name="Classification"/>
          <p:cNvSpPr txBox="1"/>
          <p:nvPr userDrawn="1"/>
        </p:nvSpPr>
        <p:spPr>
          <a:xfrm>
            <a:off x="287926" y="5093865"/>
            <a:ext cx="4203760" cy="153852"/>
          </a:xfrm>
          <a:prstGeom prst="rect">
            <a:avLst/>
          </a:prstGeom>
        </p:spPr>
        <p:txBody>
          <a:bodyPr vert="horz" lIns="0" tIns="0" rIns="0" bIns="0" rtlCol="0">
            <a:noAutofit/>
          </a:bodyPr>
          <a:lstStyle>
            <a:lvl1pPr lvl="0" indent="0">
              <a:spcBef>
                <a:spcPts val="0"/>
              </a:spcBef>
              <a:buClr>
                <a:schemeClr val="accent1"/>
              </a:buClr>
              <a:buSzPct val="80000"/>
              <a:buFontTx/>
              <a:buNone/>
              <a:defRPr sz="1000" b="0">
                <a:latin typeface="+mn-lt"/>
              </a:defRPr>
            </a:lvl1pPr>
            <a:lvl2pPr marL="180000" indent="-180000">
              <a:spcBef>
                <a:spcPts val="600"/>
              </a:spcBef>
              <a:buClr>
                <a:schemeClr val="accent1"/>
              </a:buClr>
              <a:buFont typeface="Wingdings" pitchFamily="2" charset="2"/>
              <a:buChar char="§"/>
              <a:defRPr sz="1800">
                <a:latin typeface="+mn-lt"/>
              </a:defRPr>
            </a:lvl2pPr>
            <a:lvl3pPr marL="360000" indent="-180000">
              <a:spcBef>
                <a:spcPts val="300"/>
              </a:spcBef>
              <a:buClr>
                <a:schemeClr val="tx1"/>
              </a:buClr>
              <a:buSzPct val="100000"/>
              <a:buFont typeface="Arial" panose="020B0604020202020204" pitchFamily="34" charset="0"/>
              <a:buChar char="–"/>
              <a:defRPr lang="en-US" sz="1800" noProof="0" dirty="0" smtClean="0">
                <a:latin typeface="+mn-lt"/>
              </a:defRPr>
            </a:lvl3pPr>
            <a:lvl4pPr marL="540000" indent="-180000">
              <a:spcBef>
                <a:spcPts val="300"/>
              </a:spcBef>
              <a:buClr>
                <a:schemeClr val="tx1"/>
              </a:buClr>
              <a:buSzPct val="120000"/>
              <a:buFont typeface="Arial" pitchFamily="34" charset="0"/>
              <a:buChar char="▫"/>
              <a:defRPr sz="1600">
                <a:latin typeface="+mn-lt"/>
              </a:defRPr>
            </a:lvl4pPr>
            <a:lvl5pPr marL="720000" indent="-180000">
              <a:spcBef>
                <a:spcPts val="100"/>
              </a:spcBef>
              <a:buClr>
                <a:schemeClr val="tx1"/>
              </a:buClr>
              <a:buSzPct val="100000"/>
              <a:buFont typeface="Symbol" panose="05050102010706020507" pitchFamily="18" charset="2"/>
              <a:buChar char="-"/>
              <a:defRPr sz="1400" baseline="0">
                <a:latin typeface="+mn-lt"/>
              </a:defRPr>
            </a:lvl5pPr>
            <a:lvl6pPr marL="2994134" indent="-272194">
              <a:spcBef>
                <a:spcPct val="20000"/>
              </a:spcBef>
              <a:buFont typeface="Arial" pitchFamily="34" charset="0"/>
              <a:buChar char="•"/>
              <a:defRPr sz="2400"/>
            </a:lvl6pPr>
            <a:lvl7pPr marL="3538522" indent="-272194">
              <a:spcBef>
                <a:spcPct val="20000"/>
              </a:spcBef>
              <a:buFont typeface="Arial" pitchFamily="34" charset="0"/>
              <a:buChar char="•"/>
              <a:defRPr sz="2400"/>
            </a:lvl7pPr>
            <a:lvl8pPr marL="4082910" indent="-272194">
              <a:spcBef>
                <a:spcPct val="20000"/>
              </a:spcBef>
              <a:buFont typeface="Arial" pitchFamily="34" charset="0"/>
              <a:buChar char="•"/>
              <a:defRPr sz="2400"/>
            </a:lvl8pPr>
            <a:lvl9pPr marL="4627298" indent="-272194">
              <a:spcBef>
                <a:spcPct val="20000"/>
              </a:spcBef>
              <a:buFont typeface="Arial" pitchFamily="34" charset="0"/>
              <a:buChar char="•"/>
              <a:defRPr sz="2400"/>
            </a:lvl9pPr>
          </a:lstStyle>
          <a:p>
            <a:pPr lvl="0" algn="l"/>
            <a:r>
              <a:rPr lang="en-US" sz="900" dirty="0"/>
              <a:t>INTERNAL</a:t>
            </a:r>
          </a:p>
        </p:txBody>
      </p:sp>
      <p:sp>
        <p:nvSpPr>
          <p:cNvPr id="6" name="Speaker"/>
          <p:cNvSpPr>
            <a:spLocks noGrp="1"/>
          </p:cNvSpPr>
          <p:nvPr userDrawn="1">
            <p:ph type="subTitle" idx="1" hasCustomPrompt="1"/>
          </p:nvPr>
        </p:nvSpPr>
        <p:spPr bwMode="black">
          <a:xfrm>
            <a:off x="287926" y="4268504"/>
            <a:ext cx="6371771" cy="430887"/>
          </a:xfrm>
        </p:spPr>
        <p:txBody>
          <a:bodyPr wrap="square" anchor="t" anchorCtr="0">
            <a:noAutofit/>
          </a:bodyPr>
          <a:lstStyle>
            <a:lvl1pPr marL="0" marR="0" indent="0" algn="l" defTabSz="1088231" rtl="0" eaLnBrk="1" fontAlgn="auto" latinLnBrk="0" hangingPunct="1">
              <a:lnSpc>
                <a:spcPct val="100000"/>
              </a:lnSpc>
              <a:spcBef>
                <a:spcPts val="0"/>
              </a:spcBef>
              <a:spcAft>
                <a:spcPts val="0"/>
              </a:spcAft>
              <a:buClr>
                <a:schemeClr val="accent1"/>
              </a:buClr>
              <a:buSzPct val="80000"/>
              <a:buFontTx/>
              <a:buNone/>
              <a:tabLst/>
              <a:defRPr sz="1400" b="0" baseline="0">
                <a:solidFill>
                  <a:schemeClr val="tx1"/>
                </a:solidFill>
              </a:defRPr>
            </a:lvl1pPr>
            <a:lvl2pPr marL="544116" indent="0" algn="ctr">
              <a:buNone/>
              <a:defRPr>
                <a:solidFill>
                  <a:schemeClr val="tx1">
                    <a:tint val="75000"/>
                  </a:schemeClr>
                </a:solidFill>
              </a:defRPr>
            </a:lvl2pPr>
            <a:lvl3pPr marL="1088231" indent="0" algn="ctr">
              <a:buNone/>
              <a:defRPr>
                <a:solidFill>
                  <a:schemeClr val="tx1">
                    <a:tint val="75000"/>
                  </a:schemeClr>
                </a:solidFill>
              </a:defRPr>
            </a:lvl3pPr>
            <a:lvl4pPr marL="1632347" indent="0" algn="ctr">
              <a:buNone/>
              <a:defRPr>
                <a:solidFill>
                  <a:schemeClr val="tx1">
                    <a:tint val="75000"/>
                  </a:schemeClr>
                </a:solidFill>
              </a:defRPr>
            </a:lvl4pPr>
            <a:lvl5pPr marL="2176463" indent="0" algn="ctr">
              <a:buNone/>
              <a:defRPr>
                <a:solidFill>
                  <a:schemeClr val="tx1">
                    <a:tint val="75000"/>
                  </a:schemeClr>
                </a:solidFill>
              </a:defRPr>
            </a:lvl5pPr>
            <a:lvl6pPr marL="2720580" indent="0" algn="ctr">
              <a:buNone/>
              <a:defRPr>
                <a:solidFill>
                  <a:schemeClr val="tx1">
                    <a:tint val="75000"/>
                  </a:schemeClr>
                </a:solidFill>
              </a:defRPr>
            </a:lvl6pPr>
            <a:lvl7pPr marL="3264695" indent="0" algn="ctr">
              <a:buNone/>
              <a:defRPr>
                <a:solidFill>
                  <a:schemeClr val="tx1">
                    <a:tint val="75000"/>
                  </a:schemeClr>
                </a:solidFill>
              </a:defRPr>
            </a:lvl7pPr>
            <a:lvl8pPr marL="3808811" indent="0" algn="ctr">
              <a:buNone/>
              <a:defRPr>
                <a:solidFill>
                  <a:schemeClr val="tx1">
                    <a:tint val="75000"/>
                  </a:schemeClr>
                </a:solidFill>
              </a:defRPr>
            </a:lvl8pPr>
            <a:lvl9pPr marL="4352927" indent="0" algn="ctr">
              <a:buNone/>
              <a:defRPr>
                <a:solidFill>
                  <a:schemeClr val="tx1">
                    <a:tint val="75000"/>
                  </a:schemeClr>
                </a:solidFill>
              </a:defRPr>
            </a:lvl9pPr>
          </a:lstStyle>
          <a:p>
            <a:r>
              <a:rPr lang="en-US" dirty="0"/>
              <a:t>Speaker’s Name, SAP</a:t>
            </a:r>
          </a:p>
          <a:p>
            <a:pPr marL="0" marR="0" lvl="0" indent="0" algn="l" defTabSz="1088231" rtl="0" eaLnBrk="1" fontAlgn="auto" latinLnBrk="0" hangingPunct="1">
              <a:lnSpc>
                <a:spcPct val="100000"/>
              </a:lnSpc>
              <a:spcBef>
                <a:spcPts val="0"/>
              </a:spcBef>
              <a:spcAft>
                <a:spcPts val="0"/>
              </a:spcAft>
              <a:buClr>
                <a:schemeClr val="accent1"/>
              </a:buClr>
              <a:buSzPct val="80000"/>
              <a:buFontTx/>
              <a:buNone/>
              <a:tabLst/>
              <a:defRPr/>
            </a:pPr>
            <a:r>
              <a:rPr lang="en-US" dirty="0"/>
              <a:t>Month 00, 2020</a:t>
            </a:r>
          </a:p>
        </p:txBody>
      </p:sp>
      <p:sp>
        <p:nvSpPr>
          <p:cNvPr id="8" name="Title 7"/>
          <p:cNvSpPr>
            <a:spLocks noGrp="1"/>
          </p:cNvSpPr>
          <p:nvPr>
            <p:ph type="title" hasCustomPrompt="1"/>
          </p:nvPr>
        </p:nvSpPr>
        <p:spPr>
          <a:xfrm>
            <a:off x="287926" y="2706317"/>
            <a:ext cx="6370341" cy="997196"/>
          </a:xfrm>
        </p:spPr>
        <p:txBody>
          <a:bodyPr>
            <a:noAutofit/>
          </a:bodyPr>
          <a:lstStyle>
            <a:lvl1pPr>
              <a:lnSpc>
                <a:spcPct val="90000"/>
              </a:lnSpc>
              <a:defRPr sz="3599"/>
            </a:lvl1pPr>
          </a:lstStyle>
          <a:p>
            <a:pPr fontAlgn="base">
              <a:spcBef>
                <a:spcPct val="50000"/>
              </a:spcBef>
              <a:spcAft>
                <a:spcPct val="0"/>
              </a:spcAft>
              <a:buClr>
                <a:srgbClr val="F0AB00"/>
              </a:buClr>
              <a:buSzPct val="80000"/>
            </a:pPr>
            <a:r>
              <a:rPr lang="en-US" sz="3599" dirty="0"/>
              <a:t>Presentation Title </a:t>
            </a:r>
            <a:br>
              <a:rPr lang="en-US" sz="3599" dirty="0"/>
            </a:br>
            <a:r>
              <a:rPr lang="en-US" sz="3599" dirty="0"/>
              <a:t>Goes Here and Here.</a:t>
            </a:r>
            <a:endParaRPr lang="de-DE" sz="3599" kern="0" dirty="0" err="1">
              <a:ea typeface="Arial Unicode MS" pitchFamily="34" charset="-128"/>
              <a:cs typeface="Arial Unicode MS" pitchFamily="34" charset="-128"/>
            </a:endParaRPr>
          </a:p>
        </p:txBody>
      </p:sp>
    </p:spTree>
    <p:extLst>
      <p:ext uri="{BB962C8B-B14F-4D97-AF65-F5344CB8AC3E}">
        <p14:creationId xmlns:p14="http://schemas.microsoft.com/office/powerpoint/2010/main" val="292607635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181">
          <p15:clr>
            <a:srgbClr val="FBAE40"/>
          </p15:clr>
        </p15:guide>
        <p15:guide id="2" orient="horz" pos="1704">
          <p15:clr>
            <a:srgbClr val="FBAE40"/>
          </p15:clr>
        </p15:guide>
        <p15:guide id="3" pos="4196">
          <p15:clr>
            <a:srgbClr val="FBAE40"/>
          </p15:clr>
        </p15:guide>
        <p15:guide id="4" orient="horz" pos="2688">
          <p15:clr>
            <a:srgbClr val="FBAE40"/>
          </p15:clr>
        </p15:guide>
        <p15:guide id="5" orient="horz" pos="2335">
          <p15:clr>
            <a:srgbClr val="FBAE40"/>
          </p15:clr>
        </p15:guide>
        <p15:guide id="6" orient="horz" pos="2960">
          <p15:clr>
            <a:srgbClr val="FBAE40"/>
          </p15:clr>
        </p15:guide>
        <p15:guide id="7" orient="horz" pos="414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noProof="0" dirty="0"/>
              <a:t>Insert page title</a:t>
            </a:r>
            <a:endParaRPr lang="en-US" dirty="0"/>
          </a:p>
        </p:txBody>
      </p:sp>
      <p:sp>
        <p:nvSpPr>
          <p:cNvPr id="7" name="Content Placeholder 2"/>
          <p:cNvSpPr>
            <a:spLocks noGrp="1"/>
          </p:cNvSpPr>
          <p:nvPr>
            <p:ph idx="1" hasCustomPrompt="1"/>
          </p:nvPr>
        </p:nvSpPr>
        <p:spPr>
          <a:xfrm>
            <a:off x="323917" y="1692017"/>
            <a:ext cx="11542194" cy="4392000"/>
          </a:xfrm>
        </p:spPr>
        <p:txBody>
          <a:bodyPr tIns="0"/>
          <a:lstStyle>
            <a:lvl1pPr algn="l">
              <a:defRPr b="0"/>
            </a:lvl1pPr>
          </a:lstStyle>
          <a:p>
            <a:pPr lvl="0"/>
            <a:r>
              <a:rPr lang="en-US" dirty="0"/>
              <a:t>Click to add content</a:t>
            </a:r>
          </a:p>
        </p:txBody>
      </p:sp>
    </p:spTree>
    <p:extLst>
      <p:ext uri="{BB962C8B-B14F-4D97-AF65-F5344CB8AC3E}">
        <p14:creationId xmlns:p14="http://schemas.microsoft.com/office/powerpoint/2010/main" val="37873634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
        <p:nvSpPr>
          <p:cNvPr id="3" name="TextBox 2"/>
          <p:cNvSpPr txBox="1"/>
          <p:nvPr userDrawn="1"/>
        </p:nvSpPr>
        <p:spPr bwMode="black">
          <a:xfrm>
            <a:off x="11708007" y="6636202"/>
            <a:ext cx="157053" cy="153852"/>
          </a:xfrm>
          <a:prstGeom prst="rect">
            <a:avLst/>
          </a:prstGeom>
          <a:noFill/>
        </p:spPr>
        <p:txBody>
          <a:bodyPr wrap="none" lIns="0" tIns="0" rIns="0" bIns="0" rtlCol="0">
            <a:spAutoFit/>
          </a:bodyPr>
          <a:lstStyle/>
          <a:p>
            <a:pPr marL="111123" indent="-111123" algn="r" defTabSz="1084813">
              <a:buClr>
                <a:srgbClr val="666666"/>
              </a:buClr>
              <a:buFont typeface="Arial" pitchFamily="34" charset="0"/>
              <a:buNone/>
            </a:pPr>
            <a:fld id="{0BDC132A-5C91-4078-9777-31DA19A62E0A}" type="slidenum">
              <a:rPr lang="en-US" sz="1000" smtClean="0">
                <a:solidFill>
                  <a:srgbClr val="000000"/>
                </a:solidFill>
              </a:rPr>
              <a:pPr marL="111123" indent="-111123" algn="r" defTabSz="1084813">
                <a:buClr>
                  <a:srgbClr val="666666"/>
                </a:buClr>
                <a:buFont typeface="Arial" pitchFamily="34" charset="0"/>
                <a:buNone/>
              </a:pPr>
              <a:t>‹#›</a:t>
            </a:fld>
            <a:endParaRPr lang="en-US" sz="1000" dirty="0">
              <a:solidFill>
                <a:srgbClr val="000000"/>
              </a:solidFill>
            </a:endParaRPr>
          </a:p>
        </p:txBody>
      </p:sp>
    </p:spTree>
    <p:extLst>
      <p:ext uri="{BB962C8B-B14F-4D97-AF65-F5344CB8AC3E}">
        <p14:creationId xmlns:p14="http://schemas.microsoft.com/office/powerpoint/2010/main" val="34941357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99154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제목 슬라이드">
    <p:spTree>
      <p:nvGrpSpPr>
        <p:cNvPr id="1" name=""/>
        <p:cNvGrpSpPr/>
        <p:nvPr/>
      </p:nvGrpSpPr>
      <p:grpSpPr>
        <a:xfrm>
          <a:off x="0" y="0"/>
          <a:ext cx="0" cy="0"/>
          <a:chOff x="0" y="0"/>
          <a:chExt cx="0" cy="0"/>
        </a:xfrm>
      </p:grpSpPr>
      <p:sp>
        <p:nvSpPr>
          <p:cNvPr id="3" name="제목 개체 틀 4">
            <a:extLst>
              <a:ext uri="{FF2B5EF4-FFF2-40B4-BE49-F238E27FC236}">
                <a16:creationId xmlns:a16="http://schemas.microsoft.com/office/drawing/2014/main" id="{AA88994E-553A-48BF-A6D0-7AC038179A2C}"/>
              </a:ext>
            </a:extLst>
          </p:cNvPr>
          <p:cNvSpPr>
            <a:spLocks noGrp="1"/>
          </p:cNvSpPr>
          <p:nvPr>
            <p:ph type="title"/>
          </p:nvPr>
        </p:nvSpPr>
        <p:spPr>
          <a:xfrm>
            <a:off x="312566" y="278699"/>
            <a:ext cx="7775045" cy="398571"/>
          </a:xfrm>
          <a:prstGeom prst="rect">
            <a:avLst/>
          </a:prstGeom>
        </p:spPr>
        <p:txBody>
          <a:bodyPr vert="horz" wrap="square" lIns="63500" tIns="0" rIns="36000" bIns="0" rtlCol="0" anchor="ctr">
            <a:spAutoFit/>
          </a:bodyPr>
          <a:lstStyle>
            <a:lvl1pPr>
              <a:defRPr sz="2800">
                <a:solidFill>
                  <a:schemeClr val="accent1">
                    <a:lumMod val="50000"/>
                  </a:schemeClr>
                </a:solidFill>
              </a:defRPr>
            </a:lvl1pPr>
          </a:lstStyle>
          <a:p>
            <a:r>
              <a:rPr lang="ko-KR" altLang="en-US" dirty="0"/>
              <a:t>마스터 제목 스타일 편집</a:t>
            </a:r>
          </a:p>
        </p:txBody>
      </p:sp>
      <p:sp>
        <p:nvSpPr>
          <p:cNvPr id="5" name="텍스트 개체 틀 5">
            <a:extLst>
              <a:ext uri="{FF2B5EF4-FFF2-40B4-BE49-F238E27FC236}">
                <a16:creationId xmlns:a16="http://schemas.microsoft.com/office/drawing/2014/main" id="{B6B846D4-F8B0-4070-B4E9-B04CC2C82C21}"/>
              </a:ext>
            </a:extLst>
          </p:cNvPr>
          <p:cNvSpPr>
            <a:spLocks noGrp="1"/>
          </p:cNvSpPr>
          <p:nvPr>
            <p:ph type="body" sz="quarter" idx="11"/>
          </p:nvPr>
        </p:nvSpPr>
        <p:spPr>
          <a:xfrm>
            <a:off x="323091" y="1063454"/>
            <a:ext cx="11479888" cy="305853"/>
          </a:xfrm>
          <a:prstGeom prst="rect">
            <a:avLst/>
          </a:prstGeom>
        </p:spPr>
        <p:txBody>
          <a:bodyPr wrap="square">
            <a:spAutoFit/>
          </a:bodyPr>
          <a:lstStyle>
            <a:lvl1pPr marL="0" indent="0">
              <a:buNone/>
              <a:defRPr sz="1500" b="1">
                <a:solidFill>
                  <a:schemeClr val="accent1">
                    <a:lumMod val="50000"/>
                  </a:schemeClr>
                </a:solidFill>
                <a:latin typeface="나눔바른고딕" panose="020B0603020101020101" pitchFamily="50" charset="-127"/>
                <a:ea typeface="나눔바른고딕" panose="020B0603020101020101" pitchFamily="50" charset="-127"/>
                <a:cs typeface="나눔바른고딕" panose="020B0603020101020101" pitchFamily="50" charset="-127"/>
              </a:defRPr>
            </a:lvl1pPr>
          </a:lstStyle>
          <a:p>
            <a:pPr lvl="0"/>
            <a:r>
              <a:rPr lang="ko-KR" altLang="en-US" dirty="0"/>
              <a:t>마스터 텍스트 스타일을 편집합니다</a:t>
            </a:r>
          </a:p>
        </p:txBody>
      </p:sp>
      <p:sp>
        <p:nvSpPr>
          <p:cNvPr id="7" name="텍스트 개체 틀 5">
            <a:extLst>
              <a:ext uri="{FF2B5EF4-FFF2-40B4-BE49-F238E27FC236}">
                <a16:creationId xmlns:a16="http://schemas.microsoft.com/office/drawing/2014/main" id="{8D90F43D-0DFB-4601-AA73-7EB25FE3DE89}"/>
              </a:ext>
            </a:extLst>
          </p:cNvPr>
          <p:cNvSpPr>
            <a:spLocks noGrp="1"/>
          </p:cNvSpPr>
          <p:nvPr>
            <p:ph type="body" sz="quarter" idx="13" hasCustomPrompt="1"/>
          </p:nvPr>
        </p:nvSpPr>
        <p:spPr>
          <a:xfrm>
            <a:off x="8773064" y="279618"/>
            <a:ext cx="3330704" cy="292388"/>
          </a:xfrm>
          <a:prstGeom prst="rect">
            <a:avLst/>
          </a:prstGeom>
        </p:spPr>
        <p:txBody>
          <a:bodyPr anchor="ctr"/>
          <a:lstStyle>
            <a:lvl1pPr marL="0" indent="0" algn="r">
              <a:buFont typeface="+mj-lt"/>
              <a:buNone/>
              <a:defRPr sz="1600" b="1">
                <a:solidFill>
                  <a:schemeClr val="bg1"/>
                </a:solidFill>
                <a:latin typeface="나눔바른고딕" panose="020B0603020101020101" pitchFamily="50" charset="-127"/>
                <a:ea typeface="나눔바른고딕" panose="020B0603020101020101" pitchFamily="50" charset="-127"/>
                <a:cs typeface="나눔바른고딕" panose="020B0603020101020101" pitchFamily="50" charset="-127"/>
              </a:defRPr>
            </a:lvl1pPr>
          </a:lstStyle>
          <a:p>
            <a:pPr lvl="0"/>
            <a:r>
              <a:rPr lang="ko-KR" altLang="en-US" dirty="0"/>
              <a:t> 마스터 텍스트 스타일을 편집합니다</a:t>
            </a:r>
          </a:p>
        </p:txBody>
      </p:sp>
    </p:spTree>
    <p:extLst>
      <p:ext uri="{BB962C8B-B14F-4D97-AF65-F5344CB8AC3E}">
        <p14:creationId xmlns:p14="http://schemas.microsoft.com/office/powerpoint/2010/main" val="3193515366"/>
      </p:ext>
    </p:extLst>
  </p:cSld>
  <p:clrMapOvr>
    <a:masterClrMapping/>
  </p:clrMapOvr>
  <p:extLst>
    <p:ext uri="{DCECCB84-F9BA-43D5-87BE-67443E8EF086}">
      <p15:sldGuideLst xmlns:p15="http://schemas.microsoft.com/office/powerpoint/2012/main">
        <p15:guide id="1" orient="horz" pos="2160">
          <p15:clr>
            <a:srgbClr val="FBAE40"/>
          </p15:clr>
        </p15:guide>
        <p15:guide id="2" pos="189">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사용자 지정 레이아웃">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ACD89E9-E6B2-4951-B3BB-2560BD39122E}"/>
              </a:ext>
            </a:extLst>
          </p:cNvPr>
          <p:cNvSpPr>
            <a:spLocks noGrp="1"/>
          </p:cNvSpPr>
          <p:nvPr>
            <p:ph type="title"/>
          </p:nvPr>
        </p:nvSpPr>
        <p:spPr/>
        <p:txBody>
          <a:bodyPr/>
          <a:lstStyle>
            <a:lvl1pPr>
              <a:defRPr>
                <a:solidFill>
                  <a:schemeClr val="accent1">
                    <a:lumMod val="50000"/>
                  </a:schemeClr>
                </a:solidFill>
              </a:defRPr>
            </a:lvl1pPr>
          </a:lstStyle>
          <a:p>
            <a:r>
              <a:rPr lang="ko-KR" altLang="en-US" dirty="0"/>
              <a:t>마스터 제목 스타일 편집</a:t>
            </a:r>
          </a:p>
        </p:txBody>
      </p:sp>
      <p:sp>
        <p:nvSpPr>
          <p:cNvPr id="3" name="텍스트 개체 틀 5">
            <a:extLst>
              <a:ext uri="{FF2B5EF4-FFF2-40B4-BE49-F238E27FC236}">
                <a16:creationId xmlns:a16="http://schemas.microsoft.com/office/drawing/2014/main" id="{C2458551-F957-4392-BF60-E38FC9ED16AE}"/>
              </a:ext>
            </a:extLst>
          </p:cNvPr>
          <p:cNvSpPr>
            <a:spLocks noGrp="1"/>
          </p:cNvSpPr>
          <p:nvPr>
            <p:ph type="body" sz="quarter" idx="13" hasCustomPrompt="1"/>
          </p:nvPr>
        </p:nvSpPr>
        <p:spPr>
          <a:xfrm>
            <a:off x="8850702" y="132968"/>
            <a:ext cx="3253066" cy="292388"/>
          </a:xfrm>
          <a:prstGeom prst="rect">
            <a:avLst/>
          </a:prstGeom>
        </p:spPr>
        <p:txBody>
          <a:bodyPr anchor="ctr"/>
          <a:lstStyle>
            <a:lvl1pPr marL="0" indent="0" algn="r">
              <a:buFont typeface="+mj-lt"/>
              <a:buNone/>
              <a:defRPr sz="1600" b="1">
                <a:solidFill>
                  <a:schemeClr val="bg1"/>
                </a:solidFill>
                <a:latin typeface="나눔바른고딕" panose="020B0603020101020101" pitchFamily="50" charset="-127"/>
                <a:ea typeface="나눔바른고딕" panose="020B0603020101020101" pitchFamily="50" charset="-127"/>
                <a:cs typeface="나눔바른고딕" panose="020B0603020101020101" pitchFamily="50" charset="-127"/>
              </a:defRPr>
            </a:lvl1pPr>
          </a:lstStyle>
          <a:p>
            <a:pPr lvl="0"/>
            <a:r>
              <a:rPr lang="ko-KR" altLang="en-US" dirty="0"/>
              <a:t> 마스터 텍스트 스타일을 편집합니다</a:t>
            </a:r>
          </a:p>
        </p:txBody>
      </p:sp>
      <p:sp>
        <p:nvSpPr>
          <p:cNvPr id="4" name="텍스트 개체 틀 5">
            <a:extLst>
              <a:ext uri="{FF2B5EF4-FFF2-40B4-BE49-F238E27FC236}">
                <a16:creationId xmlns:a16="http://schemas.microsoft.com/office/drawing/2014/main" id="{1102F839-7B15-48E8-9FDB-0116B1D83828}"/>
              </a:ext>
            </a:extLst>
          </p:cNvPr>
          <p:cNvSpPr>
            <a:spLocks noGrp="1"/>
          </p:cNvSpPr>
          <p:nvPr>
            <p:ph type="body" sz="quarter" idx="14"/>
          </p:nvPr>
        </p:nvSpPr>
        <p:spPr>
          <a:xfrm>
            <a:off x="8850702" y="501868"/>
            <a:ext cx="3253066" cy="292388"/>
          </a:xfrm>
          <a:prstGeom prst="rect">
            <a:avLst/>
          </a:prstGeom>
        </p:spPr>
        <p:txBody>
          <a:bodyPr anchor="ctr"/>
          <a:lstStyle>
            <a:lvl1pPr marL="0" indent="0" algn="r">
              <a:buFontTx/>
              <a:buNone/>
              <a:defRPr sz="1200" b="1">
                <a:solidFill>
                  <a:schemeClr val="bg1"/>
                </a:solidFill>
                <a:latin typeface="나눔바른고딕" panose="020B0603020101020101" pitchFamily="50" charset="-127"/>
                <a:ea typeface="나눔바른고딕" panose="020B0603020101020101" pitchFamily="50" charset="-127"/>
                <a:cs typeface="나눔바른고딕" panose="020B0603020101020101" pitchFamily="50" charset="-127"/>
              </a:defRPr>
            </a:lvl1pPr>
          </a:lstStyle>
          <a:p>
            <a:pPr lvl="0"/>
            <a:r>
              <a:rPr lang="ko-KR" altLang="en-US" dirty="0"/>
              <a:t>마스터 텍스트 스타일을 편집합니다</a:t>
            </a:r>
          </a:p>
        </p:txBody>
      </p:sp>
      <p:sp>
        <p:nvSpPr>
          <p:cNvPr id="5" name="텍스트 개체 틀 5">
            <a:extLst>
              <a:ext uri="{FF2B5EF4-FFF2-40B4-BE49-F238E27FC236}">
                <a16:creationId xmlns:a16="http://schemas.microsoft.com/office/drawing/2014/main" id="{8CA72B87-1F98-44E2-B528-B5A8718654C4}"/>
              </a:ext>
            </a:extLst>
          </p:cNvPr>
          <p:cNvSpPr>
            <a:spLocks noGrp="1"/>
          </p:cNvSpPr>
          <p:nvPr>
            <p:ph type="body" sz="quarter" idx="11"/>
          </p:nvPr>
        </p:nvSpPr>
        <p:spPr>
          <a:xfrm>
            <a:off x="323091" y="1063454"/>
            <a:ext cx="11479888" cy="305853"/>
          </a:xfrm>
          <a:prstGeom prst="rect">
            <a:avLst/>
          </a:prstGeom>
        </p:spPr>
        <p:txBody>
          <a:bodyPr wrap="square">
            <a:spAutoFit/>
          </a:bodyPr>
          <a:lstStyle>
            <a:lvl1pPr marL="0" indent="0">
              <a:buNone/>
              <a:defRPr sz="1500" b="1">
                <a:solidFill>
                  <a:schemeClr val="accent1">
                    <a:lumMod val="50000"/>
                  </a:schemeClr>
                </a:solidFill>
                <a:latin typeface="나눔바른고딕" panose="020B0603020101020101" pitchFamily="50" charset="-127"/>
                <a:ea typeface="나눔바른고딕" panose="020B0603020101020101" pitchFamily="50" charset="-127"/>
                <a:cs typeface="나눔바른고딕" panose="020B0603020101020101" pitchFamily="50" charset="-127"/>
              </a:defRPr>
            </a:lvl1pPr>
          </a:lstStyle>
          <a:p>
            <a:pPr lvl="0"/>
            <a:r>
              <a:rPr lang="ko-KR" altLang="en-US" dirty="0"/>
              <a:t>마스터 텍스트 스타일을 편집합니다</a:t>
            </a:r>
          </a:p>
        </p:txBody>
      </p:sp>
    </p:spTree>
    <p:extLst>
      <p:ext uri="{BB962C8B-B14F-4D97-AF65-F5344CB8AC3E}">
        <p14:creationId xmlns:p14="http://schemas.microsoft.com/office/powerpoint/2010/main" val="22688439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사용자 지정 레이아웃">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5ACD89E9-E6B2-4951-B3BB-2560BD39122E}"/>
              </a:ext>
            </a:extLst>
          </p:cNvPr>
          <p:cNvSpPr>
            <a:spLocks noGrp="1"/>
          </p:cNvSpPr>
          <p:nvPr>
            <p:ph type="title"/>
          </p:nvPr>
        </p:nvSpPr>
        <p:spPr/>
        <p:txBody>
          <a:bodyPr/>
          <a:lstStyle>
            <a:lvl1pPr>
              <a:defRPr>
                <a:solidFill>
                  <a:schemeClr val="accent1">
                    <a:lumMod val="50000"/>
                  </a:schemeClr>
                </a:solidFill>
              </a:defRPr>
            </a:lvl1pPr>
          </a:lstStyle>
          <a:p>
            <a:r>
              <a:rPr lang="ko-KR" altLang="en-US" dirty="0"/>
              <a:t>마스터 제목 스타일 편집</a:t>
            </a:r>
          </a:p>
        </p:txBody>
      </p:sp>
      <p:sp>
        <p:nvSpPr>
          <p:cNvPr id="5" name="텍스트 개체 틀 5">
            <a:extLst>
              <a:ext uri="{FF2B5EF4-FFF2-40B4-BE49-F238E27FC236}">
                <a16:creationId xmlns:a16="http://schemas.microsoft.com/office/drawing/2014/main" id="{8CA72B87-1F98-44E2-B528-B5A8718654C4}"/>
              </a:ext>
            </a:extLst>
          </p:cNvPr>
          <p:cNvSpPr>
            <a:spLocks noGrp="1"/>
          </p:cNvSpPr>
          <p:nvPr>
            <p:ph type="body" sz="quarter" idx="11"/>
          </p:nvPr>
        </p:nvSpPr>
        <p:spPr>
          <a:xfrm>
            <a:off x="323091" y="1063454"/>
            <a:ext cx="11479888" cy="305853"/>
          </a:xfrm>
          <a:prstGeom prst="rect">
            <a:avLst/>
          </a:prstGeom>
        </p:spPr>
        <p:txBody>
          <a:bodyPr wrap="square">
            <a:spAutoFit/>
          </a:bodyPr>
          <a:lstStyle>
            <a:lvl1pPr marL="0" indent="0">
              <a:buNone/>
              <a:defRPr sz="1500" b="1">
                <a:solidFill>
                  <a:schemeClr val="accent1">
                    <a:lumMod val="50000"/>
                  </a:schemeClr>
                </a:solidFill>
                <a:latin typeface="나눔바른고딕" panose="020B0603020101020101" pitchFamily="50" charset="-127"/>
                <a:ea typeface="나눔바른고딕" panose="020B0603020101020101" pitchFamily="50" charset="-127"/>
                <a:cs typeface="나눔바른고딕" panose="020B0603020101020101" pitchFamily="50" charset="-127"/>
              </a:defRPr>
            </a:lvl1pPr>
          </a:lstStyle>
          <a:p>
            <a:pPr lvl="0"/>
            <a:r>
              <a:rPr lang="ko-KR" altLang="en-US" dirty="0"/>
              <a:t>마스터 텍스트 스타일을 편집합니다</a:t>
            </a:r>
          </a:p>
        </p:txBody>
      </p:sp>
      <p:pic>
        <p:nvPicPr>
          <p:cNvPr id="6" name="그림 5">
            <a:extLst>
              <a:ext uri="{FF2B5EF4-FFF2-40B4-BE49-F238E27FC236}">
                <a16:creationId xmlns:a16="http://schemas.microsoft.com/office/drawing/2014/main" id="{5EB41C04-47C1-42EB-915C-C621FD60398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657964" y="110237"/>
            <a:ext cx="2334796" cy="576174"/>
          </a:xfrm>
          <a:prstGeom prst="rect">
            <a:avLst/>
          </a:prstGeom>
        </p:spPr>
      </p:pic>
    </p:spTree>
    <p:extLst>
      <p:ext uri="{BB962C8B-B14F-4D97-AF65-F5344CB8AC3E}">
        <p14:creationId xmlns:p14="http://schemas.microsoft.com/office/powerpoint/2010/main" val="29920866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제목 슬라이드">
    <p:spTree>
      <p:nvGrpSpPr>
        <p:cNvPr id="1" name=""/>
        <p:cNvGrpSpPr/>
        <p:nvPr/>
      </p:nvGrpSpPr>
      <p:grpSpPr>
        <a:xfrm>
          <a:off x="0" y="0"/>
          <a:ext cx="0" cy="0"/>
          <a:chOff x="0" y="0"/>
          <a:chExt cx="0" cy="0"/>
        </a:xfrm>
      </p:grpSpPr>
      <p:sp>
        <p:nvSpPr>
          <p:cNvPr id="3" name="제목 개체 틀 4">
            <a:extLst>
              <a:ext uri="{FF2B5EF4-FFF2-40B4-BE49-F238E27FC236}">
                <a16:creationId xmlns:a16="http://schemas.microsoft.com/office/drawing/2014/main" id="{AA88994E-553A-48BF-A6D0-7AC038179A2C}"/>
              </a:ext>
            </a:extLst>
          </p:cNvPr>
          <p:cNvSpPr>
            <a:spLocks noGrp="1"/>
          </p:cNvSpPr>
          <p:nvPr>
            <p:ph type="title"/>
          </p:nvPr>
        </p:nvSpPr>
        <p:spPr>
          <a:xfrm>
            <a:off x="312566" y="278699"/>
            <a:ext cx="7775045" cy="398571"/>
          </a:xfrm>
          <a:prstGeom prst="rect">
            <a:avLst/>
          </a:prstGeom>
        </p:spPr>
        <p:txBody>
          <a:bodyPr vert="horz" wrap="square" lIns="63500" tIns="0" rIns="36000" bIns="0" rtlCol="0" anchor="ctr">
            <a:spAutoFit/>
          </a:bodyPr>
          <a:lstStyle>
            <a:lvl1pPr>
              <a:defRPr sz="2800">
                <a:solidFill>
                  <a:schemeClr val="accent1">
                    <a:lumMod val="50000"/>
                  </a:schemeClr>
                </a:solidFill>
              </a:defRPr>
            </a:lvl1pPr>
          </a:lstStyle>
          <a:p>
            <a:r>
              <a:rPr lang="ko-KR" altLang="en-US" dirty="0"/>
              <a:t>마스터 제목 스타일 편집</a:t>
            </a:r>
          </a:p>
        </p:txBody>
      </p:sp>
      <p:sp>
        <p:nvSpPr>
          <p:cNvPr id="5" name="텍스트 개체 틀 5">
            <a:extLst>
              <a:ext uri="{FF2B5EF4-FFF2-40B4-BE49-F238E27FC236}">
                <a16:creationId xmlns:a16="http://schemas.microsoft.com/office/drawing/2014/main" id="{B6B846D4-F8B0-4070-B4E9-B04CC2C82C21}"/>
              </a:ext>
            </a:extLst>
          </p:cNvPr>
          <p:cNvSpPr>
            <a:spLocks noGrp="1"/>
          </p:cNvSpPr>
          <p:nvPr>
            <p:ph type="body" sz="quarter" idx="11"/>
          </p:nvPr>
        </p:nvSpPr>
        <p:spPr>
          <a:xfrm>
            <a:off x="323091" y="1063454"/>
            <a:ext cx="11479888" cy="305853"/>
          </a:xfrm>
          <a:prstGeom prst="rect">
            <a:avLst/>
          </a:prstGeom>
        </p:spPr>
        <p:txBody>
          <a:bodyPr wrap="square">
            <a:spAutoFit/>
          </a:bodyPr>
          <a:lstStyle>
            <a:lvl1pPr marL="0" indent="0">
              <a:buNone/>
              <a:defRPr sz="1500" b="1">
                <a:solidFill>
                  <a:schemeClr val="accent1">
                    <a:lumMod val="50000"/>
                  </a:schemeClr>
                </a:solidFill>
                <a:latin typeface="나눔바른고딕" panose="020B0603020101020101" pitchFamily="50" charset="-127"/>
                <a:ea typeface="나눔바른고딕" panose="020B0603020101020101" pitchFamily="50" charset="-127"/>
                <a:cs typeface="나눔바른고딕" panose="020B0603020101020101" pitchFamily="50" charset="-127"/>
              </a:defRPr>
            </a:lvl1pPr>
          </a:lstStyle>
          <a:p>
            <a:pPr lvl="0"/>
            <a:r>
              <a:rPr lang="ko-KR" altLang="en-US" dirty="0"/>
              <a:t>마스터 텍스트 스타일을 편집합니다</a:t>
            </a:r>
          </a:p>
        </p:txBody>
      </p:sp>
      <p:sp>
        <p:nvSpPr>
          <p:cNvPr id="7" name="텍스트 개체 틀 5">
            <a:extLst>
              <a:ext uri="{FF2B5EF4-FFF2-40B4-BE49-F238E27FC236}">
                <a16:creationId xmlns:a16="http://schemas.microsoft.com/office/drawing/2014/main" id="{8D90F43D-0DFB-4601-AA73-7EB25FE3DE89}"/>
              </a:ext>
            </a:extLst>
          </p:cNvPr>
          <p:cNvSpPr>
            <a:spLocks noGrp="1"/>
          </p:cNvSpPr>
          <p:nvPr>
            <p:ph type="body" sz="quarter" idx="13" hasCustomPrompt="1"/>
          </p:nvPr>
        </p:nvSpPr>
        <p:spPr>
          <a:xfrm>
            <a:off x="8766028" y="167892"/>
            <a:ext cx="3330704" cy="292388"/>
          </a:xfrm>
          <a:prstGeom prst="rect">
            <a:avLst/>
          </a:prstGeom>
        </p:spPr>
        <p:txBody>
          <a:bodyPr anchor="ctr"/>
          <a:lstStyle>
            <a:lvl1pPr marL="0" indent="0" algn="r">
              <a:buFont typeface="+mj-lt"/>
              <a:buNone/>
              <a:defRPr sz="1400" b="1">
                <a:solidFill>
                  <a:schemeClr val="bg1"/>
                </a:solidFill>
                <a:latin typeface="나눔바른고딕" panose="020B0603020101020101" pitchFamily="50" charset="-127"/>
                <a:ea typeface="나눔바른고딕" panose="020B0603020101020101" pitchFamily="50" charset="-127"/>
                <a:cs typeface="나눔바른고딕" panose="020B0603020101020101" pitchFamily="50" charset="-127"/>
              </a:defRPr>
            </a:lvl1pPr>
          </a:lstStyle>
          <a:p>
            <a:pPr lvl="0"/>
            <a:r>
              <a:rPr lang="ko-KR" altLang="en-US" dirty="0"/>
              <a:t> 마스터 텍스트 스타일을 편집합니다</a:t>
            </a:r>
          </a:p>
        </p:txBody>
      </p:sp>
      <p:pic>
        <p:nvPicPr>
          <p:cNvPr id="6" name="그림 5">
            <a:extLst>
              <a:ext uri="{FF2B5EF4-FFF2-40B4-BE49-F238E27FC236}">
                <a16:creationId xmlns:a16="http://schemas.microsoft.com/office/drawing/2014/main" id="{34665F25-63F4-40F4-9D5F-B9358E697A40}"/>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499253" y="396137"/>
            <a:ext cx="1615107" cy="398571"/>
          </a:xfrm>
          <a:prstGeom prst="rect">
            <a:avLst/>
          </a:prstGeom>
        </p:spPr>
      </p:pic>
    </p:spTree>
    <p:extLst>
      <p:ext uri="{BB962C8B-B14F-4D97-AF65-F5344CB8AC3E}">
        <p14:creationId xmlns:p14="http://schemas.microsoft.com/office/powerpoint/2010/main" val="470356587"/>
      </p:ext>
    </p:extLst>
  </p:cSld>
  <p:clrMapOvr>
    <a:masterClrMapping/>
  </p:clrMapOvr>
  <p:extLst>
    <p:ext uri="{DCECCB84-F9BA-43D5-87BE-67443E8EF086}">
      <p15:sldGuideLst xmlns:p15="http://schemas.microsoft.com/office/powerpoint/2012/main">
        <p15:guide id="1" orient="horz" pos="2160">
          <p15:clr>
            <a:srgbClr val="FBAE40"/>
          </p15:clr>
        </p15:guide>
        <p15:guide id="2" pos="189">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4" name="Agenda items placeholder"/>
          <p:cNvSpPr>
            <a:spLocks noGrp="1"/>
          </p:cNvSpPr>
          <p:nvPr>
            <p:ph type="body" sz="quarter" idx="10" hasCustomPrompt="1"/>
          </p:nvPr>
        </p:nvSpPr>
        <p:spPr>
          <a:xfrm>
            <a:off x="503869" y="1620000"/>
            <a:ext cx="11182288" cy="4716000"/>
          </a:xfrm>
        </p:spPr>
        <p:txBody>
          <a:bodyPr>
            <a:normAutofit/>
          </a:bodyPr>
          <a:lstStyle>
            <a:lvl1pPr marL="0" marR="0" indent="0" algn="l" defTabSz="1088231" rtl="0" eaLnBrk="1" fontAlgn="auto" latinLnBrk="0" hangingPunct="1">
              <a:lnSpc>
                <a:spcPct val="100000"/>
              </a:lnSpc>
              <a:spcBef>
                <a:spcPts val="2999"/>
              </a:spcBef>
              <a:spcAft>
                <a:spcPts val="0"/>
              </a:spcAft>
              <a:buClr>
                <a:schemeClr val="accent1"/>
              </a:buClr>
              <a:buSzPct val="80000"/>
              <a:buFontTx/>
              <a:buNone/>
              <a:tabLst/>
              <a:defRPr sz="1999" b="0"/>
            </a:lvl1pPr>
            <a:lvl2pPr marL="179910" marR="0" indent="-179910" algn="l" defTabSz="1088231" rtl="0" eaLnBrk="1" fontAlgn="auto" latinLnBrk="0" hangingPunct="1">
              <a:lnSpc>
                <a:spcPct val="100000"/>
              </a:lnSpc>
              <a:spcBef>
                <a:spcPts val="600"/>
              </a:spcBef>
              <a:spcAft>
                <a:spcPts val="0"/>
              </a:spcAft>
              <a:buClr>
                <a:schemeClr val="accent1"/>
              </a:buClr>
              <a:buSzPct val="100000"/>
              <a:buFont typeface="Wingdings" panose="05000000000000000000" pitchFamily="2" charset="2"/>
              <a:buChar char="§"/>
              <a:tabLst/>
              <a:defRPr sz="1799"/>
            </a:lvl2pPr>
            <a:lvl3pPr marL="359820" marR="0" indent="-179298" algn="l" defTabSz="1088231" rtl="0" eaLnBrk="1" fontAlgn="auto" latinLnBrk="0" hangingPunct="1">
              <a:lnSpc>
                <a:spcPct val="100000"/>
              </a:lnSpc>
              <a:spcBef>
                <a:spcPts val="400"/>
              </a:spcBef>
              <a:spcAft>
                <a:spcPts val="0"/>
              </a:spcAft>
              <a:buClr>
                <a:schemeClr val="tx1"/>
              </a:buClr>
              <a:buSzPct val="100000"/>
              <a:buFont typeface="Arial" pitchFamily="34" charset="0"/>
              <a:buChar char="–"/>
              <a:tabLst/>
              <a:defRPr sz="1799" baseline="0"/>
            </a:lvl3pPr>
            <a:lvl4pPr marL="539730" marR="0" indent="-179910" algn="l" defTabSz="1088231" rtl="0" eaLnBrk="1" fontAlgn="auto" latinLnBrk="0" hangingPunct="1">
              <a:lnSpc>
                <a:spcPct val="100000"/>
              </a:lnSpc>
              <a:spcBef>
                <a:spcPts val="250"/>
              </a:spcBef>
              <a:spcAft>
                <a:spcPts val="0"/>
              </a:spcAft>
              <a:buClr>
                <a:schemeClr val="tx1"/>
              </a:buClr>
              <a:buSzPct val="100000"/>
              <a:buFont typeface="Courier New" pitchFamily="49" charset="0"/>
              <a:buChar char="o"/>
              <a:tabLst/>
              <a:defRPr sz="1600"/>
            </a:lvl4pPr>
            <a:lvl5pPr>
              <a:buClr>
                <a:schemeClr val="accent2"/>
              </a:buClr>
              <a:buFont typeface="Arial" pitchFamily="34" charset="0"/>
              <a:buChar char="–"/>
              <a:defRPr/>
            </a:lvl5pPr>
          </a:lstStyle>
          <a:p>
            <a:pPr lvl="0"/>
            <a:r>
              <a:rPr lang="en-US" dirty="0"/>
              <a:t>Agenda Item/Divider Headline</a:t>
            </a:r>
          </a:p>
          <a:p>
            <a:pPr lvl="1"/>
            <a:r>
              <a:rPr lang="en-US" dirty="0"/>
              <a:t>Details</a:t>
            </a:r>
          </a:p>
        </p:txBody>
      </p:sp>
      <p:sp>
        <p:nvSpPr>
          <p:cNvPr id="3" name="Agenda title"/>
          <p:cNvSpPr>
            <a:spLocks noGrp="1"/>
          </p:cNvSpPr>
          <p:nvPr>
            <p:ph type="title" hasCustomPrompt="1"/>
          </p:nvPr>
        </p:nvSpPr>
        <p:spPr/>
        <p:txBody>
          <a:bodyPr/>
          <a:lstStyle>
            <a:lvl1pPr>
              <a:defRPr/>
            </a:lvl1pPr>
          </a:lstStyle>
          <a:p>
            <a:r>
              <a:rPr lang="en-US" dirty="0"/>
              <a:t>Agenda</a:t>
            </a:r>
          </a:p>
        </p:txBody>
      </p:sp>
    </p:spTree>
    <p:extLst>
      <p:ext uri="{BB962C8B-B14F-4D97-AF65-F5344CB8AC3E}">
        <p14:creationId xmlns:p14="http://schemas.microsoft.com/office/powerpoint/2010/main" val="2181566340"/>
      </p:ext>
    </p:extLst>
  </p:cSld>
  <p:clrMapOvr>
    <a:masterClrMapping/>
  </p:clrMapOvr>
  <p:extLst>
    <p:ext uri="{DCECCB84-F9BA-43D5-87BE-67443E8EF086}">
      <p15:sldGuideLst xmlns:p15="http://schemas.microsoft.com/office/powerpoint/2012/main">
        <p15:guide id="1" pos="317">
          <p15:clr>
            <a:srgbClr val="FBAE40"/>
          </p15:clr>
        </p15:guide>
        <p15:guide id="2" orient="horz" pos="1020">
          <p15:clr>
            <a:srgbClr val="FBAE40"/>
          </p15:clr>
        </p15:guide>
        <p15:guide id="3" pos="7364">
          <p15:clr>
            <a:srgbClr val="FBAE40"/>
          </p15:clr>
        </p15:guide>
        <p15:guide id="4" orient="horz" pos="316">
          <p15:clr>
            <a:srgbClr val="FBAE40"/>
          </p15:clr>
        </p15:guide>
        <p15:guide id="5" orient="horz" pos="551">
          <p15:clr>
            <a:srgbClr val="FBAE40"/>
          </p15:clr>
        </p15:guide>
        <p15:guide id="6" orient="horz" pos="3992">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Page">
    <p:bg>
      <p:bgRef idx="1001">
        <a:schemeClr val="bg1"/>
      </p:bgRef>
    </p:bg>
    <p:spTree>
      <p:nvGrpSpPr>
        <p:cNvPr id="1" name=""/>
        <p:cNvGrpSpPr/>
        <p:nvPr/>
      </p:nvGrpSpPr>
      <p:grpSpPr>
        <a:xfrm>
          <a:off x="0" y="0"/>
          <a:ext cx="0" cy="0"/>
          <a:chOff x="0" y="0"/>
          <a:chExt cx="0" cy="0"/>
        </a:xfrm>
      </p:grpSpPr>
      <p:sp>
        <p:nvSpPr>
          <p:cNvPr id="2" name="Divider text"/>
          <p:cNvSpPr>
            <a:spLocks noGrp="1"/>
          </p:cNvSpPr>
          <p:nvPr>
            <p:ph type="ctrTitle" hasCustomPrompt="1"/>
          </p:nvPr>
        </p:nvSpPr>
        <p:spPr bwMode="black">
          <a:xfrm>
            <a:off x="503869" y="3090446"/>
            <a:ext cx="11182288" cy="677108"/>
          </a:xfrm>
        </p:spPr>
        <p:txBody>
          <a:bodyPr anchor="ctr" anchorCtr="0">
            <a:noAutofit/>
          </a:bodyPr>
          <a:lstStyle>
            <a:lvl1pPr>
              <a:defRPr sz="4399">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036306713"/>
      </p:ext>
    </p:extLst>
  </p:cSld>
  <p:clrMapOvr>
    <a:overrideClrMapping bg1="dk1" tx1="lt1" bg2="dk2" tx2="lt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pos="317">
          <p15:clr>
            <a:srgbClr val="FBAE40"/>
          </p15:clr>
        </p15:guide>
        <p15:guide id="2" orient="horz" pos="2160">
          <p15:clr>
            <a:srgbClr val="FBAE40"/>
          </p15:clr>
        </p15:guide>
        <p15:guide id="3" pos="736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Page with Image">
    <p:bg>
      <p:bgRef idx="1001">
        <a:schemeClr val="bg1"/>
      </p:bgRef>
    </p:bg>
    <p:spTree>
      <p:nvGrpSpPr>
        <p:cNvPr id="1" name=""/>
        <p:cNvGrpSpPr/>
        <p:nvPr/>
      </p:nvGrpSpPr>
      <p:grpSpPr>
        <a:xfrm>
          <a:off x="0" y="0"/>
          <a:ext cx="0" cy="0"/>
          <a:chOff x="0" y="0"/>
          <a:chExt cx="0" cy="0"/>
        </a:xfrm>
      </p:grpSpPr>
      <p:sp>
        <p:nvSpPr>
          <p:cNvPr id="4" name="Divider image placeholder"/>
          <p:cNvSpPr>
            <a:spLocks noGrp="1"/>
          </p:cNvSpPr>
          <p:nvPr>
            <p:ph type="pic" sz="quarter" idx="12" hasCustomPrompt="1"/>
          </p:nvPr>
        </p:nvSpPr>
        <p:spPr bwMode="gray">
          <a:xfrm>
            <a:off x="1" y="3427200"/>
            <a:ext cx="12192000" cy="3430800"/>
          </a:xfrm>
          <a:noFill/>
        </p:spPr>
        <p:txBody>
          <a:bodyPr tIns="324000"/>
          <a:lstStyle>
            <a:lvl1pPr marL="0" marR="0" indent="0" algn="ctr" defTabSz="1088231" rtl="0" eaLnBrk="1" fontAlgn="auto" latinLnBrk="0" hangingPunct="1">
              <a:lnSpc>
                <a:spcPct val="100000"/>
              </a:lnSpc>
              <a:spcBef>
                <a:spcPts val="1200"/>
              </a:spcBef>
              <a:spcAft>
                <a:spcPts val="0"/>
              </a:spcAft>
              <a:buClr>
                <a:schemeClr val="accent1"/>
              </a:buClr>
              <a:buSzPct val="80000"/>
              <a:buFontTx/>
              <a:buNone/>
              <a:tabLst/>
              <a:defRPr sz="1600">
                <a:solidFill>
                  <a:schemeClr val="tx1"/>
                </a:solidFill>
              </a:defRPr>
            </a:lvl1pPr>
          </a:lstStyle>
          <a:p>
            <a:pPr marL="0" marR="0" lvl="0" indent="0" algn="ctr" defTabSz="1088231" rtl="0" eaLnBrk="1" fontAlgn="auto" latinLnBrk="0" hangingPunct="1">
              <a:lnSpc>
                <a:spcPct val="100000"/>
              </a:lnSpc>
              <a:spcBef>
                <a:spcPts val="1200"/>
              </a:spcBef>
              <a:spcAft>
                <a:spcPts val="0"/>
              </a:spcAft>
              <a:buClr>
                <a:schemeClr val="accent1"/>
              </a:buClr>
              <a:buSzPct val="80000"/>
              <a:buFontTx/>
              <a:buNone/>
              <a:tabLst/>
              <a:defRPr/>
            </a:pPr>
            <a:r>
              <a:rPr lang="en-US" dirty="0" err="1"/>
              <a:t>ByMiX_Distribution</a:t>
            </a:r>
            <a:r>
              <a:rPr lang="en-US" dirty="0"/>
              <a:t> for image and illustration</a:t>
            </a:r>
          </a:p>
        </p:txBody>
      </p:sp>
      <p:sp>
        <p:nvSpPr>
          <p:cNvPr id="2" name="Divider text"/>
          <p:cNvSpPr>
            <a:spLocks noGrp="1"/>
          </p:cNvSpPr>
          <p:nvPr>
            <p:ph type="ctrTitle" hasCustomPrompt="1"/>
          </p:nvPr>
        </p:nvSpPr>
        <p:spPr bwMode="black">
          <a:xfrm>
            <a:off x="503869" y="1375046"/>
            <a:ext cx="11182288" cy="677108"/>
          </a:xfrm>
        </p:spPr>
        <p:txBody>
          <a:bodyPr anchor="t" anchorCtr="0">
            <a:noAutofit/>
          </a:bodyPr>
          <a:lstStyle>
            <a:lvl1pPr>
              <a:defRPr sz="4399">
                <a:solidFill>
                  <a:schemeClr val="tx1"/>
                </a:solidFill>
                <a:latin typeface="+mj-lt"/>
              </a:defRPr>
            </a:lvl1pPr>
          </a:lstStyle>
          <a:p>
            <a:r>
              <a:rPr lang="en-US" dirty="0"/>
              <a:t>Divider page</a:t>
            </a:r>
            <a:endParaRPr lang="de-DE" dirty="0"/>
          </a:p>
        </p:txBody>
      </p:sp>
    </p:spTree>
    <p:extLst>
      <p:ext uri="{BB962C8B-B14F-4D97-AF65-F5344CB8AC3E}">
        <p14:creationId xmlns:p14="http://schemas.microsoft.com/office/powerpoint/2010/main" val="1399869251"/>
      </p:ext>
    </p:extLst>
  </p:cSld>
  <p:clrMapOvr>
    <a:overrideClrMapping bg1="dk1" tx1="lt1" bg2="dk2" tx2="lt2" accent1="accent1" accent2="accent2" accent3="accent3" accent4="accent4" accent5="accent5" accent6="accent6" hlink="hlink" folHlink="folHlink"/>
  </p:clrMapOvr>
  <p:hf sldNum="0" hdr="0" ftr="0" dt="0"/>
  <p:extLst>
    <p:ext uri="{DCECCB84-F9BA-43D5-87BE-67443E8EF086}">
      <p15:sldGuideLst xmlns:p15="http://schemas.microsoft.com/office/powerpoint/2012/main">
        <p15:guide id="1" orient="horz" pos="2160">
          <p15:clr>
            <a:srgbClr val="FBAE40"/>
          </p15:clr>
        </p15:guide>
        <p15:guide id="2" pos="7364">
          <p15:clr>
            <a:srgbClr val="FBAE40"/>
          </p15:clr>
        </p15:guide>
        <p15:guide id="3" pos="317">
          <p15:clr>
            <a:srgbClr val="FBAE40"/>
          </p15:clr>
        </p15:guide>
        <p15:guide id="4" orient="horz" pos="865">
          <p15:clr>
            <a:srgbClr val="FBAE40"/>
          </p15:clr>
        </p15:guide>
        <p15:guide id="5" orient="horz" pos="129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5" name="Group 1">
            <a:extLst>
              <a:ext uri="{FF2B5EF4-FFF2-40B4-BE49-F238E27FC236}">
                <a16:creationId xmlns:a16="http://schemas.microsoft.com/office/drawing/2014/main" id="{DE51ABAD-C63E-4635-8DEA-AD54E8067599}"/>
              </a:ext>
            </a:extLst>
          </p:cNvPr>
          <p:cNvGrpSpPr/>
          <p:nvPr userDrawn="1"/>
        </p:nvGrpSpPr>
        <p:grpSpPr>
          <a:xfrm>
            <a:off x="9168784" y="-1"/>
            <a:ext cx="3023215" cy="716973"/>
            <a:chOff x="9171173" y="0"/>
            <a:chExt cx="3024002" cy="3430006"/>
          </a:xfrm>
        </p:grpSpPr>
        <p:sp>
          <p:nvSpPr>
            <p:cNvPr id="6" name="Rectangle 16">
              <a:extLst>
                <a:ext uri="{FF2B5EF4-FFF2-40B4-BE49-F238E27FC236}">
                  <a16:creationId xmlns:a16="http://schemas.microsoft.com/office/drawing/2014/main" id="{B2BFE86E-AE8B-40E8-AE74-E78A8E64B23B}"/>
                </a:ext>
              </a:extLst>
            </p:cNvPr>
            <p:cNvSpPr/>
            <p:nvPr userDrawn="1"/>
          </p:nvSpPr>
          <p:spPr bwMode="gray">
            <a:xfrm>
              <a:off x="11187175" y="0"/>
              <a:ext cx="1008000" cy="3430006"/>
            </a:xfrm>
            <a:prstGeom prst="rect">
              <a:avLst/>
            </a:prstGeom>
            <a:solidFill>
              <a:schemeClr val="accent1"/>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7" name="Rectangle 17">
              <a:extLst>
                <a:ext uri="{FF2B5EF4-FFF2-40B4-BE49-F238E27FC236}">
                  <a16:creationId xmlns:a16="http://schemas.microsoft.com/office/drawing/2014/main" id="{54845FDC-C5AE-4A70-9179-3F19CCD783C5}"/>
                </a:ext>
              </a:extLst>
            </p:cNvPr>
            <p:cNvSpPr/>
            <p:nvPr userDrawn="1"/>
          </p:nvSpPr>
          <p:spPr bwMode="gray">
            <a:xfrm>
              <a:off x="10179174" y="0"/>
              <a:ext cx="1008000" cy="3430006"/>
            </a:xfrm>
            <a:prstGeom prst="rect">
              <a:avLst/>
            </a:prstGeom>
            <a:solidFill>
              <a:schemeClr val="accent1">
                <a:alpha val="7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8" name="Rectangle 21">
              <a:extLst>
                <a:ext uri="{FF2B5EF4-FFF2-40B4-BE49-F238E27FC236}">
                  <a16:creationId xmlns:a16="http://schemas.microsoft.com/office/drawing/2014/main" id="{E78A2C35-72C2-41D7-8DD2-E0D282694C77}"/>
                </a:ext>
              </a:extLst>
            </p:cNvPr>
            <p:cNvSpPr/>
            <p:nvPr userDrawn="1"/>
          </p:nvSpPr>
          <p:spPr bwMode="gray">
            <a:xfrm>
              <a:off x="9171173" y="0"/>
              <a:ext cx="1008000" cy="3430006"/>
            </a:xfrm>
            <a:prstGeom prst="rect">
              <a:avLst/>
            </a:prstGeom>
            <a:solidFill>
              <a:schemeClr val="accent1">
                <a:alpha val="40000"/>
              </a:schemeClr>
            </a:solidFill>
            <a:ln w="6350" algn="ctr">
              <a:noFill/>
              <a:miter lim="800000"/>
              <a:headEnd/>
              <a:tailEnd/>
            </a:ln>
          </p:spPr>
          <p:txBody>
            <a:bodyPr lIns="90000" tIns="72000" rIns="90000" bIns="72000" rtlCol="0" anchor="ctr"/>
            <a:lstStyle/>
            <a:p>
              <a:pPr marR="0" algn="ctr" defTabSz="913943" eaLnBrk="1" fontAlgn="base" latinLnBrk="0" hangingPunct="1">
                <a:lnSpc>
                  <a:spcPct val="100000"/>
                </a:lnSpc>
                <a:spcBef>
                  <a:spcPct val="50000"/>
                </a:spcBef>
                <a:spcAft>
                  <a:spcPct val="0"/>
                </a:spcAft>
                <a:buClr>
                  <a:srgbClr val="F0AB00"/>
                </a:buClr>
                <a:buSzPct val="80000"/>
                <a:tabLst/>
              </a:pPr>
              <a:endParaRPr kumimoji="0" lang="en-US" sz="1999" b="0" i="0" u="none" strike="noStrike" kern="0" cap="none" spc="0" normalizeH="0" baseline="0" noProof="0" dirty="0" err="1">
                <a:ln>
                  <a:noFill/>
                </a:ln>
                <a:effectLst/>
                <a:uLnTx/>
                <a:uFillTx/>
                <a:ea typeface="Arial Unicode MS" pitchFamily="34" charset="-128"/>
                <a:cs typeface="Arial Unicode MS" pitchFamily="34" charset="-128"/>
              </a:endParaRPr>
            </a:p>
          </p:txBody>
        </p:sp>
      </p:grpSp>
      <p:sp>
        <p:nvSpPr>
          <p:cNvPr id="2" name="직사각형 1">
            <a:extLst>
              <a:ext uri="{FF2B5EF4-FFF2-40B4-BE49-F238E27FC236}">
                <a16:creationId xmlns:a16="http://schemas.microsoft.com/office/drawing/2014/main" id="{44D96C9A-7564-46F5-AEBD-C7E9DDED2086}"/>
              </a:ext>
            </a:extLst>
          </p:cNvPr>
          <p:cNvSpPr/>
          <p:nvPr userDrawn="1"/>
        </p:nvSpPr>
        <p:spPr bwMode="gray">
          <a:xfrm>
            <a:off x="0" y="0"/>
            <a:ext cx="9168784" cy="716973"/>
          </a:xfrm>
          <a:prstGeom prst="rect">
            <a:avLst/>
          </a:prstGeom>
          <a:solidFill>
            <a:schemeClr val="bg1">
              <a:lumMod val="85000"/>
            </a:schemeClr>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3" name="Title"/>
          <p:cNvSpPr>
            <a:spLocks noGrp="1"/>
          </p:cNvSpPr>
          <p:nvPr>
            <p:ph type="title" hasCustomPrompt="1"/>
          </p:nvPr>
        </p:nvSpPr>
        <p:spPr>
          <a:xfrm>
            <a:off x="504218" y="173819"/>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3513836137"/>
      </p:ext>
    </p:extLst>
  </p:cSld>
  <p:clrMapOvr>
    <a:masterClrMapping/>
  </p:clrMapOvr>
  <p:extLst>
    <p:ext uri="{DCECCB84-F9BA-43D5-87BE-67443E8EF086}">
      <p15:sldGuideLst xmlns:p15="http://schemas.microsoft.com/office/powerpoint/2012/main">
        <p15:guide id="1" pos="317">
          <p15:clr>
            <a:srgbClr val="FBAE40"/>
          </p15:clr>
        </p15:guide>
        <p15:guide id="2" orient="horz" pos="317">
          <p15:clr>
            <a:srgbClr val="FBAE40"/>
          </p15:clr>
        </p15:guide>
        <p15:guide id="3" pos="7364">
          <p15:clr>
            <a:srgbClr val="FBAE40"/>
          </p15:clr>
        </p15:guide>
        <p15:guide id="4" orient="horz" pos="551">
          <p15:clr>
            <a:srgbClr val="FBAE40"/>
          </p15:clr>
        </p15:guide>
        <p15:guide id="5" orient="horz" pos="3992">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4" name="Text placeholder"/>
          <p:cNvSpPr>
            <a:spLocks noGrp="1"/>
          </p:cNvSpPr>
          <p:nvPr>
            <p:ph type="body" sz="quarter" idx="10" hasCustomPrompt="1"/>
          </p:nvPr>
        </p:nvSpPr>
        <p:spPr>
          <a:xfrm>
            <a:off x="503868" y="1620000"/>
            <a:ext cx="11183565"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1515391888"/>
      </p:ext>
    </p:extLst>
  </p:cSld>
  <p:clrMapOvr>
    <a:masterClrMapping/>
  </p:clrMapOvr>
  <p:extLst>
    <p:ext uri="{DCECCB84-F9BA-43D5-87BE-67443E8EF086}">
      <p15:sldGuideLst xmlns:p15="http://schemas.microsoft.com/office/powerpoint/2012/main">
        <p15:guide id="1" pos="316">
          <p15:clr>
            <a:srgbClr val="FBAE40"/>
          </p15:clr>
        </p15:guide>
        <p15:guide id="2" orient="horz" pos="3991">
          <p15:clr>
            <a:srgbClr val="FBAE40"/>
          </p15:clr>
        </p15:guide>
        <p15:guide id="3" pos="7364">
          <p15:clr>
            <a:srgbClr val="FBAE40"/>
          </p15:clr>
        </p15:guide>
        <p15:guide id="4" orient="horz" pos="318">
          <p15:clr>
            <a:srgbClr val="FBAE40"/>
          </p15:clr>
        </p15:guide>
        <p15:guide id="5" orient="horz" pos="552">
          <p15:clr>
            <a:srgbClr val="FBAE40"/>
          </p15:clr>
        </p15:guide>
        <p15:guide id="6" orient="horz" pos="1019">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Text: 2 Columns">
    <p:spTree>
      <p:nvGrpSpPr>
        <p:cNvPr id="1" name=""/>
        <p:cNvGrpSpPr/>
        <p:nvPr/>
      </p:nvGrpSpPr>
      <p:grpSpPr>
        <a:xfrm>
          <a:off x="0" y="0"/>
          <a:ext cx="0" cy="0"/>
          <a:chOff x="0" y="0"/>
          <a:chExt cx="0" cy="0"/>
        </a:xfrm>
      </p:grpSpPr>
      <p:sp>
        <p:nvSpPr>
          <p:cNvPr id="5" name="Text placeholder - column 2"/>
          <p:cNvSpPr>
            <a:spLocks noGrp="1"/>
          </p:cNvSpPr>
          <p:nvPr>
            <p:ph type="body" sz="quarter" idx="11" hasCustomPrompt="1"/>
          </p:nvPr>
        </p:nvSpPr>
        <p:spPr>
          <a:xfrm>
            <a:off x="6360820" y="1620000"/>
            <a:ext cx="5326613"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 column 1"/>
          <p:cNvSpPr>
            <a:spLocks noGrp="1"/>
          </p:cNvSpPr>
          <p:nvPr>
            <p:ph type="body" sz="quarter" idx="10" hasCustomPrompt="1"/>
          </p:nvPr>
        </p:nvSpPr>
        <p:spPr>
          <a:xfrm>
            <a:off x="503869" y="1620000"/>
            <a:ext cx="5326613" cy="4716000"/>
          </a:xfrm>
        </p:spPr>
        <p:txBody>
          <a:bodyPr/>
          <a:lstStyle>
            <a:lvl1pPr>
              <a:defRPr/>
            </a:lvl1pPr>
          </a:lstStyle>
          <a:p>
            <a:pPr lvl="0"/>
            <a:r>
              <a:rPr lang="en-US" noProof="0"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Title"/>
          <p:cNvSpPr>
            <a:spLocks noGrp="1"/>
          </p:cNvSpPr>
          <p:nvPr>
            <p:ph type="title" hasCustomPrompt="1"/>
          </p:nvPr>
        </p:nvSpPr>
        <p:spPr>
          <a:xfrm>
            <a:off x="503870" y="504000"/>
            <a:ext cx="11183564" cy="369332"/>
          </a:xfrm>
        </p:spPr>
        <p:txBody>
          <a:bodyPr/>
          <a:lstStyle/>
          <a:p>
            <a:r>
              <a:rPr lang="en-US" noProof="0" dirty="0"/>
              <a:t>Insert page title (sentence case)</a:t>
            </a:r>
            <a:endParaRPr lang="en-US" dirty="0"/>
          </a:p>
        </p:txBody>
      </p:sp>
    </p:spTree>
    <p:extLst>
      <p:ext uri="{BB962C8B-B14F-4D97-AF65-F5344CB8AC3E}">
        <p14:creationId xmlns:p14="http://schemas.microsoft.com/office/powerpoint/2010/main" val="621824962"/>
      </p:ext>
    </p:extLst>
  </p:cSld>
  <p:clrMapOvr>
    <a:masterClrMapping/>
  </p:clrMapOvr>
  <p:extLst>
    <p:ext uri="{DCECCB84-F9BA-43D5-87BE-67443E8EF086}">
      <p15:sldGuideLst xmlns:p15="http://schemas.microsoft.com/office/powerpoint/2012/main">
        <p15:guide id="1" pos="317">
          <p15:clr>
            <a:srgbClr val="FBAE40"/>
          </p15:clr>
        </p15:guide>
        <p15:guide id="2" orient="horz" pos="3991">
          <p15:clr>
            <a:srgbClr val="FBAE40"/>
          </p15:clr>
        </p15:guide>
        <p15:guide id="3" pos="7364">
          <p15:clr>
            <a:srgbClr val="FBAE40"/>
          </p15:clr>
        </p15:guide>
        <p15:guide id="4" pos="3674">
          <p15:clr>
            <a:srgbClr val="FBAE40"/>
          </p15:clr>
        </p15:guide>
        <p15:guide id="5" pos="4007">
          <p15:clr>
            <a:srgbClr val="FBAE40"/>
          </p15:clr>
        </p15:guide>
        <p15:guide id="6" orient="horz" pos="317">
          <p15:clr>
            <a:srgbClr val="FBAE40"/>
          </p15:clr>
        </p15:guide>
        <p15:guide id="7" orient="horz" pos="551">
          <p15:clr>
            <a:srgbClr val="FBAE40"/>
          </p15:clr>
        </p15:guide>
        <p15:guide id="8" orient="horz" pos="102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35.xml"/><Relationship Id="rId7" Type="http://schemas.openxmlformats.org/officeDocument/2006/relationships/image" Target="../media/image9.png"/><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image" Target="../media/image8.png"/><Relationship Id="rId5" Type="http://schemas.openxmlformats.org/officeDocument/2006/relationships/theme" Target="../theme/theme2.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4" name="Slide number"/>
          <p:cNvSpPr txBox="1"/>
          <p:nvPr userDrawn="1"/>
        </p:nvSpPr>
        <p:spPr bwMode="black">
          <a:xfrm>
            <a:off x="11546406" y="6536752"/>
            <a:ext cx="141027" cy="138499"/>
          </a:xfrm>
          <a:prstGeom prst="rect">
            <a:avLst/>
          </a:prstGeom>
          <a:noFill/>
        </p:spPr>
        <p:txBody>
          <a:bodyPr wrap="none" lIns="0" tIns="0" rIns="0" bIns="0" rtlCol="0">
            <a:spAutoFit/>
          </a:bodyPr>
          <a:lstStyle>
            <a:defPPr>
              <a:defRPr lang="de-DE"/>
            </a:defPPr>
            <a:lvl1pPr marL="84138" indent="-84138">
              <a:buClr>
                <a:schemeClr val="tx1"/>
              </a:buClr>
              <a:buFont typeface="Arial" pitchFamily="34" charset="0"/>
              <a:buChar char="©"/>
              <a:tabLst/>
              <a:defRPr sz="600"/>
            </a:lvl1pPr>
          </a:lstStyle>
          <a:p>
            <a:pPr marL="0" lvl="0" indent="0" algn="r">
              <a:buNone/>
            </a:pPr>
            <a:fld id="{0BDC132A-5C91-4078-9777-31DA19A62E0A}" type="slidenum">
              <a:rPr lang="en-US" sz="900" noProof="0" smtClean="0"/>
              <a:pPr marL="0" lvl="0" indent="0" algn="r">
                <a:buNone/>
              </a:pPr>
              <a:t>‹#›</a:t>
            </a:fld>
            <a:endParaRPr lang="en-US" sz="900" noProof="0" dirty="0"/>
          </a:p>
        </p:txBody>
      </p:sp>
      <p:sp>
        <p:nvSpPr>
          <p:cNvPr id="11" name="Classification"/>
          <p:cNvSpPr txBox="1"/>
          <p:nvPr userDrawn="1"/>
        </p:nvSpPr>
        <p:spPr bwMode="black">
          <a:xfrm>
            <a:off x="2813923" y="6559835"/>
            <a:ext cx="381416" cy="92333"/>
          </a:xfrm>
          <a:prstGeom prst="rect">
            <a:avLst/>
          </a:prstGeom>
          <a:noFill/>
        </p:spPr>
        <p:txBody>
          <a:bodyPr wrap="none" lIns="0" tIns="0" rIns="0" bIns="0" rtlCol="0">
            <a:spAutoFit/>
          </a:bodyPr>
          <a:lstStyle/>
          <a:p>
            <a:pPr marL="0" marR="0" indent="0" algn="l" defTabSz="1088231" rtl="0" eaLnBrk="1" fontAlgn="auto" latinLnBrk="0" hangingPunct="1">
              <a:lnSpc>
                <a:spcPct val="100000"/>
              </a:lnSpc>
              <a:spcBef>
                <a:spcPts val="0"/>
              </a:spcBef>
              <a:spcAft>
                <a:spcPts val="0"/>
              </a:spcAft>
              <a:buClr>
                <a:schemeClr val="tx1"/>
              </a:buClr>
              <a:buSzTx/>
              <a:buFont typeface="Arial" pitchFamily="34" charset="0"/>
              <a:buNone/>
              <a:tabLst/>
              <a:defRPr/>
            </a:pPr>
            <a:r>
              <a:rPr kumimoji="0" lang="en-US" sz="600" b="0" i="0" u="none" kern="0" baseline="0" dirty="0">
                <a:solidFill>
                  <a:schemeClr val="tx1"/>
                </a:solidFill>
                <a:latin typeface="Arial"/>
                <a:ea typeface="Arial Unicode MS"/>
                <a:cs typeface="Arial Unicode MS" pitchFamily="34" charset="-128"/>
                <a:sym typeface="Arial"/>
              </a:rPr>
              <a:t>INTERNAL</a:t>
            </a:r>
          </a:p>
        </p:txBody>
      </p:sp>
      <p:sp>
        <p:nvSpPr>
          <p:cNvPr id="10" name="Copyright"/>
          <p:cNvSpPr txBox="1"/>
          <p:nvPr userDrawn="1"/>
        </p:nvSpPr>
        <p:spPr bwMode="black">
          <a:xfrm>
            <a:off x="503870" y="6559835"/>
            <a:ext cx="2269088" cy="92333"/>
          </a:xfrm>
          <a:prstGeom prst="rect">
            <a:avLst/>
          </a:prstGeom>
          <a:noFill/>
        </p:spPr>
        <p:txBody>
          <a:bodyPr wrap="square" lIns="0" tIns="0" rIns="0" bIns="0" rtlCol="0">
            <a:spAutoFit/>
          </a:bodyPr>
          <a:lstStyle/>
          <a:p>
            <a:pPr marL="84096" marR="0" indent="-84096" algn="l" defTabSz="1088231" rtl="0" eaLnBrk="1" fontAlgn="auto" latinLnBrk="0" hangingPunct="1">
              <a:lnSpc>
                <a:spcPct val="100000"/>
              </a:lnSpc>
              <a:spcBef>
                <a:spcPts val="0"/>
              </a:spcBef>
              <a:spcAft>
                <a:spcPts val="0"/>
              </a:spcAft>
              <a:buClr>
                <a:schemeClr val="tx1"/>
              </a:buClr>
              <a:buSzTx/>
              <a:buFont typeface="Arial" pitchFamily="34" charset="0"/>
              <a:buChar char="©"/>
              <a:tabLst/>
              <a:defRPr/>
            </a:pPr>
            <a:r>
              <a:rPr lang="en-US" sz="600" noProof="0" dirty="0">
                <a:solidFill>
                  <a:schemeClr val="tx1"/>
                </a:solidFill>
              </a:rPr>
              <a:t>2020 SAP SE or an SAP affiliate company. All rights reserved.  </a:t>
            </a:r>
            <a:r>
              <a:rPr kumimoji="0" lang="en-US" sz="600" b="0" i="0" u="none" kern="0" baseline="0" dirty="0">
                <a:solidFill>
                  <a:schemeClr val="tx1"/>
                </a:solidFill>
                <a:latin typeface="Arial"/>
                <a:ea typeface="Arial Unicode MS"/>
                <a:cs typeface="Arial Unicode MS" pitchFamily="34" charset="-128"/>
                <a:sym typeface="Arial"/>
              </a:rPr>
              <a:t>ǀ</a:t>
            </a:r>
          </a:p>
        </p:txBody>
      </p:sp>
      <p:sp>
        <p:nvSpPr>
          <p:cNvPr id="3" name="Text Placeholder"/>
          <p:cNvSpPr>
            <a:spLocks noGrp="1"/>
          </p:cNvSpPr>
          <p:nvPr userDrawn="1">
            <p:ph type="body" idx="1"/>
          </p:nvPr>
        </p:nvSpPr>
        <p:spPr bwMode="black">
          <a:xfrm>
            <a:off x="503870" y="1620000"/>
            <a:ext cx="11183564" cy="4716000"/>
          </a:xfrm>
          <a:prstGeom prst="rect">
            <a:avLst/>
          </a:prstGeom>
        </p:spPr>
        <p:txBody>
          <a:bodyPr vert="horz" lIns="0" tIns="0" rIns="0" bIns="0" rtlCol="0">
            <a:normAutofit/>
          </a:bodyPr>
          <a:lstStyle/>
          <a:p>
            <a:pPr lvl="0"/>
            <a:r>
              <a:rPr lang="en-US" noProof="0" dirty="0"/>
              <a:t>First level</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le Placeholder"/>
          <p:cNvSpPr>
            <a:spLocks noGrp="1"/>
          </p:cNvSpPr>
          <p:nvPr userDrawn="1">
            <p:ph type="title"/>
          </p:nvPr>
        </p:nvSpPr>
        <p:spPr bwMode="black">
          <a:xfrm>
            <a:off x="503870" y="504000"/>
            <a:ext cx="11183564" cy="369332"/>
          </a:xfrm>
          <a:prstGeom prst="rect">
            <a:avLst/>
          </a:prstGeom>
        </p:spPr>
        <p:txBody>
          <a:bodyPr vert="horz" wrap="square" lIns="0" tIns="0" rIns="0" bIns="0" rtlCol="0" anchor="t" anchorCtr="0">
            <a:spAutoFit/>
          </a:bodyPr>
          <a:lstStyle/>
          <a:p>
            <a:r>
              <a:rPr lang="en-US" noProof="0" dirty="0"/>
              <a:t>Insert page title (sentence case)</a:t>
            </a:r>
          </a:p>
        </p:txBody>
      </p:sp>
    </p:spTree>
    <p:extLst>
      <p:ext uri="{BB962C8B-B14F-4D97-AF65-F5344CB8AC3E}">
        <p14:creationId xmlns:p14="http://schemas.microsoft.com/office/powerpoint/2010/main" val="4272433871"/>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696" r:id="rId25"/>
    <p:sldLayoutId id="2147483697" r:id="rId26"/>
    <p:sldLayoutId id="2147483698" r:id="rId27"/>
    <p:sldLayoutId id="2147483699" r:id="rId28"/>
    <p:sldLayoutId id="2147483703" r:id="rId29"/>
    <p:sldLayoutId id="2147483704" r:id="rId30"/>
    <p:sldLayoutId id="2147483706" r:id="rId31"/>
    <p:sldLayoutId id="2147483735" r:id="rId32"/>
  </p:sldLayoutIdLst>
  <p:hf hdr="0" ftr="0" dt="0"/>
  <p:txStyles>
    <p:titleStyle>
      <a:lvl1pPr algn="l" defTabSz="1088231" rtl="0" eaLnBrk="1" latinLnBrk="0" hangingPunct="1">
        <a:spcBef>
          <a:spcPct val="0"/>
        </a:spcBef>
        <a:buNone/>
        <a:defRPr sz="2399" b="1" kern="1200" baseline="0">
          <a:solidFill>
            <a:schemeClr val="tx1"/>
          </a:solidFill>
          <a:latin typeface="+mj-lt"/>
          <a:ea typeface="+mj-ea"/>
          <a:cs typeface="+mj-cs"/>
        </a:defRPr>
      </a:lvl1pPr>
    </p:titleStyle>
    <p:bodyStyle>
      <a:lvl1pPr marL="0" indent="0" algn="l" defTabSz="1088231" rtl="0" eaLnBrk="1" latinLnBrk="0" hangingPunct="1">
        <a:spcBef>
          <a:spcPts val="1799"/>
        </a:spcBef>
        <a:buClr>
          <a:schemeClr val="accent1"/>
        </a:buClr>
        <a:buSzPct val="80000"/>
        <a:buFontTx/>
        <a:buNone/>
        <a:defRPr sz="1999" b="0" kern="1200">
          <a:solidFill>
            <a:schemeClr val="tx1"/>
          </a:solidFill>
          <a:latin typeface="+mn-lt"/>
          <a:ea typeface="+mn-ea"/>
          <a:cs typeface="+mn-cs"/>
        </a:defRPr>
      </a:lvl1pPr>
      <a:lvl2pPr marL="179910" indent="-179910" algn="l" defTabSz="1088231" rtl="0" eaLnBrk="1" latinLnBrk="0" hangingPunct="1">
        <a:spcBef>
          <a:spcPts val="600"/>
        </a:spcBef>
        <a:buClr>
          <a:schemeClr val="accent1"/>
        </a:buClr>
        <a:buSzPct val="100000"/>
        <a:buFont typeface="Wingdings" pitchFamily="2" charset="2"/>
        <a:buChar char="§"/>
        <a:defRPr sz="1799" kern="1200">
          <a:solidFill>
            <a:schemeClr val="tx1"/>
          </a:solidFill>
          <a:latin typeface="+mn-lt"/>
          <a:ea typeface="+mn-ea"/>
          <a:cs typeface="+mn-cs"/>
        </a:defRPr>
      </a:lvl2pPr>
      <a:lvl3pPr marL="358667" indent="-179334" algn="l" defTabSz="1088231" rtl="0" eaLnBrk="1" latinLnBrk="0" hangingPunct="1">
        <a:spcBef>
          <a:spcPts val="300"/>
        </a:spcBef>
        <a:buClr>
          <a:schemeClr val="tx1"/>
        </a:buClr>
        <a:buSzPct val="100000"/>
        <a:buFont typeface="Arial" panose="020B0604020202020204" pitchFamily="34" charset="0"/>
        <a:buChar char="–"/>
        <a:defRPr lang="en-US" sz="1799" kern="1200" noProof="0" dirty="0" smtClean="0">
          <a:solidFill>
            <a:schemeClr val="tx1"/>
          </a:solidFill>
          <a:latin typeface="+mn-lt"/>
          <a:ea typeface="+mn-ea"/>
          <a:cs typeface="+mn-cs"/>
        </a:defRPr>
      </a:lvl3pPr>
      <a:lvl4pPr marL="539730" indent="-179910" algn="l" defTabSz="1088231" rtl="0" eaLnBrk="1" latinLnBrk="0" hangingPunct="1">
        <a:spcBef>
          <a:spcPts val="300"/>
        </a:spcBef>
        <a:buClr>
          <a:schemeClr val="tx1"/>
        </a:buClr>
        <a:buSzPct val="120000"/>
        <a:buFont typeface="Arial" pitchFamily="34" charset="0"/>
        <a:buChar char="▫"/>
        <a:defRPr sz="1600" kern="1200">
          <a:solidFill>
            <a:schemeClr val="tx1"/>
          </a:solidFill>
          <a:latin typeface="+mn-lt"/>
          <a:ea typeface="+mn-ea"/>
          <a:cs typeface="+mn-cs"/>
        </a:defRPr>
      </a:lvl4pPr>
      <a:lvl5pPr marL="719640" indent="-179910" algn="l" defTabSz="1088231" rtl="0" eaLnBrk="1" latinLnBrk="0" hangingPunct="1">
        <a:spcBef>
          <a:spcPts val="100"/>
        </a:spcBef>
        <a:buClr>
          <a:schemeClr val="tx1"/>
        </a:buClr>
        <a:buSzPct val="100000"/>
        <a:buFont typeface="Symbol" panose="05050102010706020507" pitchFamily="18" charset="2"/>
        <a:buChar char="-"/>
        <a:defRPr sz="1400" kern="1200" baseline="0">
          <a:solidFill>
            <a:schemeClr val="tx1"/>
          </a:solidFill>
          <a:latin typeface="+mn-lt"/>
          <a:ea typeface="+mn-ea"/>
          <a:cs typeface="+mn-cs"/>
        </a:defRPr>
      </a:lvl5pPr>
      <a:lvl6pPr marL="2992637"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6pPr>
      <a:lvl7pPr marL="3536753"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7pPr>
      <a:lvl8pPr marL="4080868"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8pPr>
      <a:lvl9pPr marL="4624985" indent="-272058" algn="l" defTabSz="1088231" rtl="0" eaLnBrk="1" latinLnBrk="0" hangingPunct="1">
        <a:spcBef>
          <a:spcPct val="20000"/>
        </a:spcBef>
        <a:buFont typeface="Arial" pitchFamily="34" charset="0"/>
        <a:buChar char="•"/>
        <a:defRPr sz="2399" kern="1200">
          <a:solidFill>
            <a:schemeClr val="tx1"/>
          </a:solidFill>
          <a:latin typeface="+mn-lt"/>
          <a:ea typeface="+mn-ea"/>
          <a:cs typeface="+mn-cs"/>
        </a:defRPr>
      </a:lvl9pPr>
    </p:bodyStyle>
    <p:otherStyle>
      <a:defPPr>
        <a:defRPr lang="de-DE"/>
      </a:defPPr>
      <a:lvl1pPr marL="0" algn="l" defTabSz="1088231" rtl="0" eaLnBrk="1" latinLnBrk="0" hangingPunct="1">
        <a:defRPr sz="2099" kern="1200">
          <a:solidFill>
            <a:schemeClr val="tx1"/>
          </a:solidFill>
          <a:latin typeface="+mn-lt"/>
          <a:ea typeface="+mn-ea"/>
          <a:cs typeface="+mn-cs"/>
        </a:defRPr>
      </a:lvl1pPr>
      <a:lvl2pPr marL="544116" algn="l" defTabSz="1088231" rtl="0" eaLnBrk="1" latinLnBrk="0" hangingPunct="1">
        <a:defRPr sz="2099" kern="1200">
          <a:solidFill>
            <a:schemeClr val="tx1"/>
          </a:solidFill>
          <a:latin typeface="+mn-lt"/>
          <a:ea typeface="+mn-ea"/>
          <a:cs typeface="+mn-cs"/>
        </a:defRPr>
      </a:lvl2pPr>
      <a:lvl3pPr marL="1088231" algn="l" defTabSz="1088231" rtl="0" eaLnBrk="1" latinLnBrk="0" hangingPunct="1">
        <a:defRPr sz="2099" kern="1200">
          <a:solidFill>
            <a:schemeClr val="tx1"/>
          </a:solidFill>
          <a:latin typeface="+mn-lt"/>
          <a:ea typeface="+mn-ea"/>
          <a:cs typeface="+mn-cs"/>
        </a:defRPr>
      </a:lvl3pPr>
      <a:lvl4pPr marL="1632347" algn="l" defTabSz="1088231" rtl="0" eaLnBrk="1" latinLnBrk="0" hangingPunct="1">
        <a:defRPr sz="2099" kern="1200">
          <a:solidFill>
            <a:schemeClr val="tx1"/>
          </a:solidFill>
          <a:latin typeface="+mn-lt"/>
          <a:ea typeface="+mn-ea"/>
          <a:cs typeface="+mn-cs"/>
        </a:defRPr>
      </a:lvl4pPr>
      <a:lvl5pPr marL="2176463" algn="l" defTabSz="1088231" rtl="0" eaLnBrk="1" latinLnBrk="0" hangingPunct="1">
        <a:defRPr sz="2099" kern="1200">
          <a:solidFill>
            <a:schemeClr val="tx1"/>
          </a:solidFill>
          <a:latin typeface="+mn-lt"/>
          <a:ea typeface="+mn-ea"/>
          <a:cs typeface="+mn-cs"/>
        </a:defRPr>
      </a:lvl5pPr>
      <a:lvl6pPr marL="2720580" algn="l" defTabSz="1088231" rtl="0" eaLnBrk="1" latinLnBrk="0" hangingPunct="1">
        <a:defRPr sz="2099" kern="1200">
          <a:solidFill>
            <a:schemeClr val="tx1"/>
          </a:solidFill>
          <a:latin typeface="+mn-lt"/>
          <a:ea typeface="+mn-ea"/>
          <a:cs typeface="+mn-cs"/>
        </a:defRPr>
      </a:lvl6pPr>
      <a:lvl7pPr marL="3264695" algn="l" defTabSz="1088231" rtl="0" eaLnBrk="1" latinLnBrk="0" hangingPunct="1">
        <a:defRPr sz="2099" kern="1200">
          <a:solidFill>
            <a:schemeClr val="tx1"/>
          </a:solidFill>
          <a:latin typeface="+mn-lt"/>
          <a:ea typeface="+mn-ea"/>
          <a:cs typeface="+mn-cs"/>
        </a:defRPr>
      </a:lvl7pPr>
      <a:lvl8pPr marL="3808811" algn="l" defTabSz="1088231" rtl="0" eaLnBrk="1" latinLnBrk="0" hangingPunct="1">
        <a:defRPr sz="2099" kern="1200">
          <a:solidFill>
            <a:schemeClr val="tx1"/>
          </a:solidFill>
          <a:latin typeface="+mn-lt"/>
          <a:ea typeface="+mn-ea"/>
          <a:cs typeface="+mn-cs"/>
        </a:defRPr>
      </a:lvl8pPr>
      <a:lvl9pPr marL="4352927" algn="l" defTabSz="1088231" rtl="0" eaLnBrk="1" latinLnBrk="0" hangingPunct="1">
        <a:defRPr sz="20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그림 12">
            <a:extLst>
              <a:ext uri="{FF2B5EF4-FFF2-40B4-BE49-F238E27FC236}">
                <a16:creationId xmlns:a16="http://schemas.microsoft.com/office/drawing/2014/main" id="{28575599-3996-45EA-886E-0783A4C29C96}"/>
              </a:ext>
            </a:extLst>
          </p:cNvPr>
          <p:cNvPicPr>
            <a:picLocks noChangeAspect="1"/>
          </p:cNvPicPr>
          <p:nvPr userDrawn="1"/>
        </p:nvPicPr>
        <p:blipFill>
          <a:blip r:embed="rId6"/>
          <a:stretch>
            <a:fillRect/>
          </a:stretch>
        </p:blipFill>
        <p:spPr>
          <a:xfrm>
            <a:off x="0" y="-51856"/>
            <a:ext cx="12192000" cy="871474"/>
          </a:xfrm>
          <a:prstGeom prst="rect">
            <a:avLst/>
          </a:prstGeom>
        </p:spPr>
      </p:pic>
      <p:sp>
        <p:nvSpPr>
          <p:cNvPr id="7" name="슬라이드 번호 개체 틀 8">
            <a:extLst>
              <a:ext uri="{FF2B5EF4-FFF2-40B4-BE49-F238E27FC236}">
                <a16:creationId xmlns:a16="http://schemas.microsoft.com/office/drawing/2014/main" id="{8CE77D73-0713-43D4-9D60-D9C443C09727}"/>
              </a:ext>
            </a:extLst>
          </p:cNvPr>
          <p:cNvSpPr txBox="1">
            <a:spLocks/>
          </p:cNvSpPr>
          <p:nvPr userDrawn="1"/>
        </p:nvSpPr>
        <p:spPr>
          <a:xfrm>
            <a:off x="11042615" y="6611511"/>
            <a:ext cx="1123507" cy="194734"/>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000" b="0" kern="1200">
                <a:solidFill>
                  <a:schemeClr val="accent6">
                    <a:lumMod val="65000"/>
                  </a:schemeClr>
                </a:solidFill>
                <a:latin typeface="Open Sans" panose="020B0606030504020204" pitchFamily="34" charset="0"/>
                <a:ea typeface="맑은 고딕" panose="020B0503020000020004" pitchFamily="50" charset="-127"/>
                <a:cs typeface="Open Sans" panose="020B0606030504020204" pitchFamily="34" charset="0"/>
              </a:defRPr>
            </a:lvl1pPr>
            <a:lvl2pPr marL="455491" indent="1586" algn="l" rtl="0" eaLnBrk="0" fontAlgn="base" hangingPunct="0">
              <a:spcBef>
                <a:spcPct val="0"/>
              </a:spcBef>
              <a:spcAft>
                <a:spcPct val="0"/>
              </a:spcAft>
              <a:defRPr sz="1200" b="1" kern="1200">
                <a:solidFill>
                  <a:schemeClr val="tx1"/>
                </a:solidFill>
                <a:latin typeface="Arial" panose="020B0604020202020204" pitchFamily="34" charset="0"/>
                <a:ea typeface="맑은 고딕" panose="020B0503020000020004" pitchFamily="50" charset="-127"/>
                <a:cs typeface="+mn-cs"/>
              </a:defRPr>
            </a:lvl2pPr>
            <a:lvl3pPr marL="910983" indent="3175" algn="l" rtl="0" eaLnBrk="0" fontAlgn="base" hangingPunct="0">
              <a:spcBef>
                <a:spcPct val="0"/>
              </a:spcBef>
              <a:spcAft>
                <a:spcPct val="0"/>
              </a:spcAft>
              <a:defRPr sz="1200" b="1" kern="1200">
                <a:solidFill>
                  <a:schemeClr val="tx1"/>
                </a:solidFill>
                <a:latin typeface="Arial" panose="020B0604020202020204" pitchFamily="34" charset="0"/>
                <a:ea typeface="맑은 고딕" panose="020B0503020000020004" pitchFamily="50" charset="-127"/>
                <a:cs typeface="+mn-cs"/>
              </a:defRPr>
            </a:lvl3pPr>
            <a:lvl4pPr marL="1366473" indent="4761" algn="l" rtl="0" eaLnBrk="0" fontAlgn="base" hangingPunct="0">
              <a:spcBef>
                <a:spcPct val="0"/>
              </a:spcBef>
              <a:spcAft>
                <a:spcPct val="0"/>
              </a:spcAft>
              <a:defRPr sz="1200" b="1" kern="1200">
                <a:solidFill>
                  <a:schemeClr val="tx1"/>
                </a:solidFill>
                <a:latin typeface="Arial" panose="020B0604020202020204" pitchFamily="34" charset="0"/>
                <a:ea typeface="맑은 고딕" panose="020B0503020000020004" pitchFamily="50" charset="-127"/>
                <a:cs typeface="+mn-cs"/>
              </a:defRPr>
            </a:lvl4pPr>
            <a:lvl5pPr marL="1821962" indent="6349" algn="l" rtl="0" eaLnBrk="0" fontAlgn="base" hangingPunct="0">
              <a:spcBef>
                <a:spcPct val="0"/>
              </a:spcBef>
              <a:spcAft>
                <a:spcPct val="0"/>
              </a:spcAft>
              <a:defRPr sz="1200" b="1" kern="1200">
                <a:solidFill>
                  <a:schemeClr val="tx1"/>
                </a:solidFill>
                <a:latin typeface="Arial" panose="020B0604020202020204" pitchFamily="34" charset="0"/>
                <a:ea typeface="맑은 고딕" panose="020B0503020000020004" pitchFamily="50" charset="-127"/>
                <a:cs typeface="+mn-cs"/>
              </a:defRPr>
            </a:lvl5pPr>
            <a:lvl6pPr marL="2285392" algn="l" defTabSz="914158" rtl="0" eaLnBrk="1" latinLnBrk="1" hangingPunct="1">
              <a:defRPr sz="1200" b="1" kern="1200">
                <a:solidFill>
                  <a:schemeClr val="tx1"/>
                </a:solidFill>
                <a:latin typeface="Arial" panose="020B0604020202020204" pitchFamily="34" charset="0"/>
                <a:ea typeface="맑은 고딕" panose="020B0503020000020004" pitchFamily="50" charset="-127"/>
                <a:cs typeface="+mn-cs"/>
              </a:defRPr>
            </a:lvl6pPr>
            <a:lvl7pPr marL="2742469" algn="l" defTabSz="914158" rtl="0" eaLnBrk="1" latinLnBrk="1" hangingPunct="1">
              <a:defRPr sz="1200" b="1" kern="1200">
                <a:solidFill>
                  <a:schemeClr val="tx1"/>
                </a:solidFill>
                <a:latin typeface="Arial" panose="020B0604020202020204" pitchFamily="34" charset="0"/>
                <a:ea typeface="맑은 고딕" panose="020B0503020000020004" pitchFamily="50" charset="-127"/>
                <a:cs typeface="+mn-cs"/>
              </a:defRPr>
            </a:lvl7pPr>
            <a:lvl8pPr marL="3199547" algn="l" defTabSz="914158" rtl="0" eaLnBrk="1" latinLnBrk="1" hangingPunct="1">
              <a:defRPr sz="1200" b="1" kern="1200">
                <a:solidFill>
                  <a:schemeClr val="tx1"/>
                </a:solidFill>
                <a:latin typeface="Arial" panose="020B0604020202020204" pitchFamily="34" charset="0"/>
                <a:ea typeface="맑은 고딕" panose="020B0503020000020004" pitchFamily="50" charset="-127"/>
                <a:cs typeface="+mn-cs"/>
              </a:defRPr>
            </a:lvl8pPr>
            <a:lvl9pPr marL="3656626" algn="l" defTabSz="914158" rtl="0" eaLnBrk="1" latinLnBrk="1" hangingPunct="1">
              <a:defRPr sz="1200" b="1" kern="1200">
                <a:solidFill>
                  <a:schemeClr val="tx1"/>
                </a:solidFill>
                <a:latin typeface="Arial" panose="020B0604020202020204" pitchFamily="34" charset="0"/>
                <a:ea typeface="맑은 고딕" panose="020B0503020000020004" pitchFamily="50" charset="-127"/>
                <a:cs typeface="+mn-cs"/>
              </a:defRPr>
            </a:lvl9pPr>
          </a:lstStyle>
          <a:p>
            <a:r>
              <a:rPr lang="en-US" altLang="ko-KR" sz="7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P</a:t>
            </a:r>
            <a:r>
              <a:rPr lang="ko-KR" altLang="en-US" sz="700" dirty="0">
                <a:solidFill>
                  <a:schemeClr val="tx1">
                    <a:lumMod val="50000"/>
                    <a:lumOff val="50000"/>
                  </a:schemeClr>
                </a:solidFill>
                <a:latin typeface="Open Sans" panose="020B0606030504020204" pitchFamily="34" charset="0"/>
                <a:ea typeface="나눔바른고딕" panose="020B0603020101020101" pitchFamily="50" charset="-127"/>
                <a:cs typeface="Open Sans" panose="020B0606030504020204" pitchFamily="34" charset="0"/>
              </a:rPr>
              <a:t> </a:t>
            </a:r>
            <a:r>
              <a:rPr lang="en-US" altLang="ko-KR" sz="700" dirty="0">
                <a:solidFill>
                  <a:schemeClr val="tx1">
                    <a:lumMod val="50000"/>
                    <a:lumOff val="50000"/>
                  </a:schemeClr>
                </a:solidFill>
                <a:latin typeface="Open Sans" panose="020B0606030504020204" pitchFamily="34" charset="0"/>
                <a:ea typeface="Open Sans" panose="020B0606030504020204" pitchFamily="34" charset="0"/>
                <a:cs typeface="Open Sans" panose="020B0606030504020204" pitchFamily="34" charset="0"/>
              </a:rPr>
              <a:t>: </a:t>
            </a:r>
            <a:fld id="{86085FA1-A9C8-4091-8191-D4C5FA0F83C8}" type="slidenum">
              <a:rPr lang="ko-KR" altLang="en-US" sz="700" smtClean="0">
                <a:solidFill>
                  <a:schemeClr val="tx1">
                    <a:lumMod val="50000"/>
                    <a:lumOff val="50000"/>
                  </a:schemeClr>
                </a:solidFill>
                <a:latin typeface="Open Sans" panose="020B0606030504020204" pitchFamily="34" charset="0"/>
                <a:ea typeface="나눔바른고딕" panose="020B0603020101020101" pitchFamily="50" charset="-127"/>
                <a:cs typeface="Open Sans" panose="020B0606030504020204" pitchFamily="34" charset="0"/>
              </a:rPr>
              <a:pPr/>
              <a:t>‹#›</a:t>
            </a:fld>
            <a:endParaRPr lang="ko-KR" altLang="en-US" sz="700" dirty="0">
              <a:solidFill>
                <a:schemeClr val="tx1">
                  <a:lumMod val="50000"/>
                  <a:lumOff val="50000"/>
                </a:schemeClr>
              </a:solidFill>
              <a:latin typeface="Open Sans" panose="020B0606030504020204" pitchFamily="34" charset="0"/>
              <a:ea typeface="나눔바른고딕" panose="020B0603020101020101" pitchFamily="50" charset="-127"/>
              <a:cs typeface="Open Sans" panose="020B0606030504020204" pitchFamily="34" charset="0"/>
            </a:endParaRPr>
          </a:p>
        </p:txBody>
      </p:sp>
      <p:pic>
        <p:nvPicPr>
          <p:cNvPr id="8" name="그림 7">
            <a:extLst>
              <a:ext uri="{FF2B5EF4-FFF2-40B4-BE49-F238E27FC236}">
                <a16:creationId xmlns:a16="http://schemas.microsoft.com/office/drawing/2014/main" id="{36E4F064-071A-4425-AEB7-0C2BFEECD6BC}"/>
              </a:ext>
            </a:extLst>
          </p:cNvPr>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1266005" y="6464041"/>
            <a:ext cx="586689" cy="290595"/>
          </a:xfrm>
          <a:prstGeom prst="rect">
            <a:avLst/>
          </a:prstGeom>
        </p:spPr>
      </p:pic>
      <p:sp>
        <p:nvSpPr>
          <p:cNvPr id="9" name="제목 개체 틀 4">
            <a:extLst>
              <a:ext uri="{FF2B5EF4-FFF2-40B4-BE49-F238E27FC236}">
                <a16:creationId xmlns:a16="http://schemas.microsoft.com/office/drawing/2014/main" id="{01B8639B-7E5B-41EC-8CEA-ECF005DBD05A}"/>
              </a:ext>
            </a:extLst>
          </p:cNvPr>
          <p:cNvSpPr>
            <a:spLocks noGrp="1"/>
          </p:cNvSpPr>
          <p:nvPr>
            <p:ph type="title"/>
          </p:nvPr>
        </p:nvSpPr>
        <p:spPr>
          <a:xfrm>
            <a:off x="312566" y="270073"/>
            <a:ext cx="7775045" cy="398571"/>
          </a:xfrm>
          <a:prstGeom prst="rect">
            <a:avLst/>
          </a:prstGeom>
        </p:spPr>
        <p:txBody>
          <a:bodyPr vert="horz" wrap="square" lIns="63500" tIns="0" rIns="36000" bIns="0" rtlCol="0" anchor="ctr">
            <a:spAutoFit/>
          </a:bodyPr>
          <a:lstStyle/>
          <a:p>
            <a:r>
              <a:rPr lang="ko-KR" altLang="en-US" dirty="0"/>
              <a:t>마스터 제목 스타일 편집</a:t>
            </a:r>
          </a:p>
        </p:txBody>
      </p:sp>
      <p:pic>
        <p:nvPicPr>
          <p:cNvPr id="3" name="그림 2">
            <a:extLst>
              <a:ext uri="{FF2B5EF4-FFF2-40B4-BE49-F238E27FC236}">
                <a16:creationId xmlns:a16="http://schemas.microsoft.com/office/drawing/2014/main" id="{1C46FE24-E954-47FC-B75A-93D8F6A47999}"/>
              </a:ext>
            </a:extLst>
          </p:cNvPr>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106180" y="6390295"/>
            <a:ext cx="1128677" cy="438085"/>
          </a:xfrm>
          <a:prstGeom prst="rect">
            <a:avLst/>
          </a:prstGeom>
        </p:spPr>
      </p:pic>
      <p:sp>
        <p:nvSpPr>
          <p:cNvPr id="10" name="TextBox 9">
            <a:extLst>
              <a:ext uri="{FF2B5EF4-FFF2-40B4-BE49-F238E27FC236}">
                <a16:creationId xmlns:a16="http://schemas.microsoft.com/office/drawing/2014/main" id="{4BA4F957-A0CB-492E-B0AD-8F65061ED17A}"/>
              </a:ext>
            </a:extLst>
          </p:cNvPr>
          <p:cNvSpPr txBox="1"/>
          <p:nvPr userDrawn="1"/>
        </p:nvSpPr>
        <p:spPr>
          <a:xfrm>
            <a:off x="1149050" y="6600489"/>
            <a:ext cx="2432076" cy="200055"/>
          </a:xfrm>
          <a:prstGeom prst="rect">
            <a:avLst/>
          </a:prstGeom>
          <a:noFill/>
        </p:spPr>
        <p:txBody>
          <a:bodyPr wrap="none" rtlCol="0">
            <a:spAutoFit/>
          </a:bodyPr>
          <a:lstStyle/>
          <a:p>
            <a:pPr marL="0" marR="0" lvl="0" indent="0" algn="ctr" defTabSz="914400" rtl="0" eaLnBrk="0" fontAlgn="auto" latinLnBrk="0" hangingPunct="0">
              <a:lnSpc>
                <a:spcPct val="100000"/>
              </a:lnSpc>
              <a:spcBef>
                <a:spcPts val="0"/>
              </a:spcBef>
              <a:spcAft>
                <a:spcPts val="0"/>
              </a:spcAft>
              <a:buClr>
                <a:srgbClr val="114FFB"/>
              </a:buClr>
              <a:buSzTx/>
              <a:buFont typeface="Monotype Sorts" pitchFamily="2" charset="2"/>
              <a:buNone/>
              <a:tabLst/>
              <a:defRPr/>
            </a:pPr>
            <a:r>
              <a:rPr kumimoji="0" lang="en-US" altLang="ko-KR" sz="700" kern="1200" dirty="0">
                <a:solidFill>
                  <a:schemeClr val="bg2">
                    <a:lumMod val="50000"/>
                  </a:schemeClr>
                </a:solidFill>
                <a:latin typeface="Arial" panose="020B0604020202020204" pitchFamily="34" charset="0"/>
                <a:ea typeface="나눔바른고딕 Light" panose="020B0603020101020101" pitchFamily="50" charset="-127"/>
                <a:cs typeface="Arial" panose="020B0604020202020204" pitchFamily="34" charset="0"/>
              </a:rPr>
              <a:t>Copyright ©, Dibus Korea Co.,Ltd. , All Rights Reserved.</a:t>
            </a:r>
          </a:p>
        </p:txBody>
      </p:sp>
    </p:spTree>
    <p:extLst>
      <p:ext uri="{BB962C8B-B14F-4D97-AF65-F5344CB8AC3E}">
        <p14:creationId xmlns:p14="http://schemas.microsoft.com/office/powerpoint/2010/main" val="688212305"/>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Lst>
  <p:txStyles>
    <p:titleStyle>
      <a:lvl1pPr algn="l" defTabSz="914400" rtl="0" eaLnBrk="1" latinLnBrk="1" hangingPunct="1">
        <a:lnSpc>
          <a:spcPct val="90000"/>
        </a:lnSpc>
        <a:spcBef>
          <a:spcPct val="0"/>
        </a:spcBef>
        <a:buNone/>
        <a:defRPr sz="2800" b="1" kern="1200">
          <a:solidFill>
            <a:schemeClr val="accent1">
              <a:lumMod val="50000"/>
            </a:schemeClr>
          </a:solidFill>
          <a:latin typeface="나눔바른고딕" panose="020B0603020101020101" pitchFamily="50" charset="-127"/>
          <a:ea typeface="나눔바른고딕" panose="020B0603020101020101" pitchFamily="50" charset="-127"/>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24.xml"/><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hyperlink" Target="http://www.dibuskorea.com/"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2" Type="http://schemas.openxmlformats.org/officeDocument/2006/relationships/notesSlide" Target="../notesSlides/notesSlide3.xml"/><Relationship Id="rId16"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32.png"/></Relationships>
</file>

<file path=ppt/slides/_rels/slide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jp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png"/><Relationship Id="rId4" Type="http://schemas.openxmlformats.org/officeDocument/2006/relationships/image" Target="../media/image36.png"/><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44.png"/><Relationship Id="rId7" Type="http://schemas.openxmlformats.org/officeDocument/2006/relationships/image" Target="../media/image47.png"/><Relationship Id="rId2" Type="http://schemas.openxmlformats.org/officeDocument/2006/relationships/hyperlink" Target="https://twitter.com/sap" TargetMode="External"/><Relationship Id="rId1" Type="http://schemas.openxmlformats.org/officeDocument/2006/relationships/slideLayout" Target="../slideLayouts/slideLayout7.xml"/><Relationship Id="rId6" Type="http://schemas.openxmlformats.org/officeDocument/2006/relationships/image" Target="../media/image46.JPG"/><Relationship Id="rId5" Type="http://schemas.openxmlformats.org/officeDocument/2006/relationships/image" Target="../media/image45.png"/><Relationship Id="rId4" Type="http://schemas.openxmlformats.org/officeDocument/2006/relationships/hyperlink" Target="https://www.facebook.com/SA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2"/>
          </p:nvPr>
        </p:nvPicPr>
        <p:blipFill>
          <a:blip r:embed="rId3"/>
          <a:srcRect t="28905" b="28905"/>
          <a:stretch>
            <a:fillRect/>
          </a:stretch>
        </p:blipFill>
        <p:spPr/>
      </p:pic>
      <p:sp>
        <p:nvSpPr>
          <p:cNvPr id="3" name="Subtitle 2"/>
          <p:cNvSpPr>
            <a:spLocks noGrp="1"/>
          </p:cNvSpPr>
          <p:nvPr>
            <p:ph type="subTitle" idx="1"/>
          </p:nvPr>
        </p:nvSpPr>
        <p:spPr>
          <a:xfrm>
            <a:off x="330957" y="5247936"/>
            <a:ext cx="10897962" cy="430887"/>
          </a:xfrm>
        </p:spPr>
        <p:txBody>
          <a:bodyPr/>
          <a:lstStyle/>
          <a:p>
            <a:r>
              <a:rPr lang="en-US" dirty="0">
                <a:latin typeface="맑은고딕"/>
              </a:rPr>
              <a:t>Updated as of </a:t>
            </a:r>
            <a:r>
              <a:rPr lang="en-US" altLang="ko-KR" dirty="0">
                <a:latin typeface="맑은고딕"/>
              </a:rPr>
              <a:t>.30.2021</a:t>
            </a:r>
            <a:endParaRPr lang="da-DK" dirty="0">
              <a:latin typeface="맑은고딕"/>
            </a:endParaRPr>
          </a:p>
        </p:txBody>
      </p:sp>
      <p:sp>
        <p:nvSpPr>
          <p:cNvPr id="4" name="Text Placeholder 3"/>
          <p:cNvSpPr>
            <a:spLocks noGrp="1"/>
          </p:cNvSpPr>
          <p:nvPr>
            <p:ph type="body" sz="quarter" idx="14"/>
          </p:nvPr>
        </p:nvSpPr>
        <p:spPr>
          <a:xfrm>
            <a:off x="287925" y="4141876"/>
            <a:ext cx="10896336" cy="996940"/>
          </a:xfrm>
        </p:spPr>
        <p:txBody>
          <a:bodyPr/>
          <a:lstStyle/>
          <a:p>
            <a:pPr lvl="0">
              <a:buClr>
                <a:srgbClr val="F0AB00"/>
              </a:buClr>
            </a:pPr>
            <a:r>
              <a:rPr lang="en-US" dirty="0">
                <a:solidFill>
                  <a:srgbClr val="000000"/>
                </a:solidFill>
                <a:latin typeface="맑은고딕"/>
              </a:rPr>
              <a:t>[</a:t>
            </a:r>
            <a:r>
              <a:rPr lang="en-US" altLang="ko-KR" dirty="0" err="1">
                <a:latin typeface="맑은 고딕" panose="020B0503020000020004" pitchFamily="50" charset="-127"/>
                <a:ea typeface="맑은 고딕" panose="020B0503020000020004" pitchFamily="50" charset="-127"/>
              </a:rPr>
              <a:t>ByMiX_Distribution</a:t>
            </a:r>
            <a:r>
              <a:rPr lang="en-US" dirty="0">
                <a:solidFill>
                  <a:srgbClr val="000000"/>
                </a:solidFill>
                <a:latin typeface="맑은고딕"/>
              </a:rPr>
              <a:t>]</a:t>
            </a:r>
          </a:p>
          <a:p>
            <a:pPr>
              <a:buClr>
                <a:srgbClr val="F0AB00"/>
              </a:buClr>
            </a:pPr>
            <a:r>
              <a:rPr lang="en-US" b="0" dirty="0">
                <a:solidFill>
                  <a:srgbClr val="000000"/>
                </a:solidFill>
                <a:latin typeface="맑은고딕"/>
              </a:rPr>
              <a:t>[</a:t>
            </a:r>
            <a:r>
              <a:rPr lang="en-US" altLang="ko-KR" b="0" dirty="0" err="1">
                <a:solidFill>
                  <a:srgbClr val="000000"/>
                </a:solidFill>
                <a:latin typeface="맑은고딕"/>
              </a:rPr>
              <a:t>Dibus</a:t>
            </a:r>
            <a:r>
              <a:rPr lang="en-US" altLang="ko-KR" b="0" dirty="0">
                <a:solidFill>
                  <a:srgbClr val="000000"/>
                </a:solidFill>
                <a:latin typeface="맑은고딕"/>
              </a:rPr>
              <a:t> Korea</a:t>
            </a:r>
            <a:r>
              <a:rPr lang="ko-KR" altLang="en-US" b="0" dirty="0">
                <a:solidFill>
                  <a:srgbClr val="000000"/>
                </a:solidFill>
                <a:latin typeface="맑은고딕"/>
              </a:rPr>
              <a:t> </a:t>
            </a:r>
            <a:r>
              <a:rPr lang="en-US" altLang="ko-KR" b="0" dirty="0">
                <a:solidFill>
                  <a:srgbClr val="000000"/>
                </a:solidFill>
                <a:latin typeface="맑은고딕"/>
              </a:rPr>
              <a:t>Co.,Ltd.</a:t>
            </a:r>
            <a:r>
              <a:rPr lang="en-US" b="0" dirty="0">
                <a:solidFill>
                  <a:srgbClr val="000000"/>
                </a:solidFill>
                <a:latin typeface="맑은고딕"/>
              </a:rPr>
              <a:t>]</a:t>
            </a:r>
            <a:endParaRPr lang="da-DK" b="0" dirty="0">
              <a:solidFill>
                <a:srgbClr val="000000"/>
              </a:solidFill>
              <a:latin typeface="맑은고딕"/>
            </a:endParaRPr>
          </a:p>
        </p:txBody>
      </p:sp>
      <p:sp>
        <p:nvSpPr>
          <p:cNvPr id="7" name="Rectangle 6"/>
          <p:cNvSpPr/>
          <p:nvPr/>
        </p:nvSpPr>
        <p:spPr bwMode="gray">
          <a:xfrm>
            <a:off x="0" y="3042351"/>
            <a:ext cx="12192000" cy="993550"/>
          </a:xfrm>
          <a:prstGeom prst="rect">
            <a:avLst/>
          </a:prstGeom>
          <a:solidFill>
            <a:schemeClr val="bg2"/>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it-IT" sz="2000" b="0" i="0" u="none" strike="noStrike" kern="0" cap="none" spc="0" normalizeH="0" baseline="0" noProof="0" dirty="0" err="1">
              <a:ln>
                <a:noFill/>
              </a:ln>
              <a:effectLst/>
              <a:uLnTx/>
              <a:uFillTx/>
              <a:latin typeface="맑은고딕"/>
              <a:ea typeface="Arial Unicode MS" pitchFamily="34" charset="-128"/>
              <a:cs typeface="Arial Unicode MS" pitchFamily="34" charset="-128"/>
            </a:endParaRPr>
          </a:p>
        </p:txBody>
      </p:sp>
      <p:pic>
        <p:nvPicPr>
          <p:cNvPr id="2" name="Picture 1"/>
          <p:cNvPicPr>
            <a:picLocks noChangeAspect="1"/>
          </p:cNvPicPr>
          <p:nvPr/>
        </p:nvPicPr>
        <p:blipFill>
          <a:blip r:embed="rId4"/>
          <a:stretch>
            <a:fillRect/>
          </a:stretch>
        </p:blipFill>
        <p:spPr>
          <a:xfrm>
            <a:off x="287925" y="3156601"/>
            <a:ext cx="3264415" cy="765050"/>
          </a:xfrm>
          <a:prstGeom prst="rect">
            <a:avLst/>
          </a:prstGeom>
        </p:spPr>
      </p:pic>
      <p:pic>
        <p:nvPicPr>
          <p:cNvPr id="10" name="그림 9">
            <a:extLst>
              <a:ext uri="{FF2B5EF4-FFF2-40B4-BE49-F238E27FC236}">
                <a16:creationId xmlns:a16="http://schemas.microsoft.com/office/drawing/2014/main" id="{3647896D-7E53-4C64-B09A-C3878A645B64}"/>
              </a:ext>
            </a:extLst>
          </p:cNvPr>
          <p:cNvPicPr/>
          <p:nvPr/>
        </p:nvPicPr>
        <p:blipFill>
          <a:blip r:embed="rId5">
            <a:extLst>
              <a:ext uri="{28A0092B-C50C-407E-A947-70E740481C1C}">
                <a14:useLocalDpi xmlns:a14="http://schemas.microsoft.com/office/drawing/2010/main" val="0"/>
              </a:ext>
            </a:extLst>
          </a:blip>
          <a:stretch>
            <a:fillRect/>
          </a:stretch>
        </p:blipFill>
        <p:spPr>
          <a:xfrm>
            <a:off x="9710927" y="5787943"/>
            <a:ext cx="2193147" cy="804881"/>
          </a:xfrm>
          <a:prstGeom prst="rect">
            <a:avLst/>
          </a:prstGeom>
        </p:spPr>
      </p:pic>
    </p:spTree>
    <p:extLst>
      <p:ext uri="{BB962C8B-B14F-4D97-AF65-F5344CB8AC3E}">
        <p14:creationId xmlns:p14="http://schemas.microsoft.com/office/powerpoint/2010/main" val="2888036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
          <p:cNvSpPr txBox="1"/>
          <p:nvPr/>
        </p:nvSpPr>
        <p:spPr>
          <a:xfrm>
            <a:off x="504218" y="999954"/>
            <a:ext cx="11298761" cy="10341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1280"/>
              <a:buFont typeface="Arial"/>
              <a:buNone/>
            </a:pPr>
            <a:r>
              <a:rPr lang="ko-KR" sz="1600" b="0" i="0" u="none" strike="noStrike" cap="none" dirty="0" err="1">
                <a:solidFill>
                  <a:schemeClr val="dk1"/>
                </a:solidFill>
                <a:latin typeface="나눔바른고딕" panose="020B0603020101020101" pitchFamily="50" charset="-127"/>
                <a:ea typeface="나눔바른고딕" panose="020B0603020101020101" pitchFamily="50" charset="-127"/>
                <a:cs typeface="Arial"/>
                <a:sym typeface="Arial"/>
              </a:rPr>
              <a:t>Dibus는</a:t>
            </a:r>
            <a:r>
              <a:rPr lang="ko-KR" sz="1600" b="0" i="0" u="none" strike="noStrike" cap="none" dirty="0">
                <a:solidFill>
                  <a:schemeClr val="dk1"/>
                </a:solidFill>
                <a:latin typeface="나눔바른고딕" panose="020B0603020101020101" pitchFamily="50" charset="-127"/>
                <a:ea typeface="나눔바른고딕" panose="020B0603020101020101" pitchFamily="50" charset="-127"/>
                <a:cs typeface="Arial"/>
                <a:sym typeface="Arial"/>
              </a:rPr>
              <a:t> SAP 클라우드 솔루션을 기반으로 </a:t>
            </a:r>
            <a:r>
              <a:rPr lang="ko-KR" altLang="en-US" sz="1600" b="0" i="0" u="none" strike="noStrike" cap="none" dirty="0">
                <a:solidFill>
                  <a:schemeClr val="dk1"/>
                </a:solidFill>
                <a:latin typeface="나눔바른고딕" panose="020B0603020101020101" pitchFamily="50" charset="-127"/>
                <a:ea typeface="나눔바른고딕" panose="020B0603020101020101" pitchFamily="50" charset="-127"/>
                <a:cs typeface="Arial"/>
                <a:sym typeface="Arial"/>
              </a:rPr>
              <a:t>한 </a:t>
            </a:r>
            <a:r>
              <a:rPr lang="en-US" altLang="ko-KR" sz="1600" dirty="0">
                <a:solidFill>
                  <a:schemeClr val="dk1"/>
                </a:solidFill>
                <a:latin typeface="나눔바른고딕" panose="020B0603020101020101" pitchFamily="50" charset="-127"/>
                <a:ea typeface="나눔바른고딕" panose="020B0603020101020101" pitchFamily="50" charset="-127"/>
                <a:cs typeface="Arial"/>
                <a:sym typeface="Arial"/>
              </a:rPr>
              <a:t>ERP </a:t>
            </a:r>
            <a:r>
              <a:rPr lang="ko-KR" altLang="en-US" sz="1600" b="0" i="0" u="none" strike="noStrike" cap="none" dirty="0">
                <a:solidFill>
                  <a:schemeClr val="dk1"/>
                </a:solidFill>
                <a:latin typeface="나눔바른고딕" panose="020B0603020101020101" pitchFamily="50" charset="-127"/>
                <a:ea typeface="나눔바른고딕" panose="020B0603020101020101" pitchFamily="50" charset="-127"/>
                <a:cs typeface="Arial"/>
                <a:sym typeface="Arial"/>
              </a:rPr>
              <a:t>시스템의</a:t>
            </a:r>
            <a:r>
              <a:rPr lang="ko-KR" altLang="ko-KR" sz="1600" b="0" i="0" u="none" strike="noStrike" cap="none" dirty="0">
                <a:solidFill>
                  <a:schemeClr val="dk1"/>
                </a:solidFill>
                <a:latin typeface="나눔바른고딕" panose="020B0603020101020101" pitchFamily="50" charset="-127"/>
                <a:ea typeface="나눔바른고딕" panose="020B0603020101020101" pitchFamily="50" charset="-127"/>
                <a:cs typeface="Arial"/>
                <a:sym typeface="Arial"/>
              </a:rPr>
              <a:t> </a:t>
            </a:r>
            <a:r>
              <a:rPr lang="ko-KR" altLang="en-US" sz="1600" dirty="0">
                <a:solidFill>
                  <a:schemeClr val="dk1"/>
                </a:solidFill>
                <a:latin typeface="나눔바른고딕" panose="020B0603020101020101" pitchFamily="50" charset="-127"/>
                <a:ea typeface="나눔바른고딕" panose="020B0603020101020101" pitchFamily="50" charset="-127"/>
                <a:cs typeface="Arial"/>
                <a:sym typeface="Arial"/>
              </a:rPr>
              <a:t>구축 및 </a:t>
            </a:r>
            <a:r>
              <a:rPr lang="ko-KR" sz="1600" b="0" i="0" u="none" strike="noStrike" cap="none" dirty="0">
                <a:solidFill>
                  <a:schemeClr val="dk1"/>
                </a:solidFill>
                <a:latin typeface="나눔바른고딕" panose="020B0603020101020101" pitchFamily="50" charset="-127"/>
                <a:ea typeface="나눔바른고딕" panose="020B0603020101020101" pitchFamily="50" charset="-127"/>
                <a:cs typeface="Arial"/>
                <a:sym typeface="Arial"/>
              </a:rPr>
              <a:t>컨설팅 전문</a:t>
            </a:r>
            <a:r>
              <a:rPr lang="en-US" altLang="ko-KR" sz="1600" b="0" i="0" u="none" strike="noStrike" cap="none" dirty="0">
                <a:solidFill>
                  <a:schemeClr val="dk1"/>
                </a:solidFill>
                <a:latin typeface="나눔바른고딕" panose="020B0603020101020101" pitchFamily="50" charset="-127"/>
                <a:ea typeface="나눔바른고딕" panose="020B0603020101020101" pitchFamily="50" charset="-127"/>
                <a:cs typeface="Arial"/>
                <a:sym typeface="Arial"/>
              </a:rPr>
              <a:t> </a:t>
            </a:r>
            <a:r>
              <a:rPr lang="ko-KR" sz="1600" b="0" i="0" u="none" strike="noStrike" cap="none" dirty="0">
                <a:solidFill>
                  <a:schemeClr val="dk1"/>
                </a:solidFill>
                <a:latin typeface="나눔바른고딕" panose="020B0603020101020101" pitchFamily="50" charset="-127"/>
                <a:ea typeface="나눔바른고딕" panose="020B0603020101020101" pitchFamily="50" charset="-127"/>
                <a:cs typeface="Arial"/>
                <a:sym typeface="Arial"/>
              </a:rPr>
              <a:t>기업</a:t>
            </a:r>
            <a:r>
              <a:rPr lang="en-US" altLang="ko-KR" sz="1600" b="0" i="0" u="none" strike="noStrike" cap="none" dirty="0">
                <a:solidFill>
                  <a:schemeClr val="dk1"/>
                </a:solidFill>
                <a:latin typeface="나눔바른고딕" panose="020B0603020101020101" pitchFamily="50" charset="-127"/>
                <a:ea typeface="나눔바른고딕" panose="020B0603020101020101" pitchFamily="50" charset="-127"/>
                <a:cs typeface="Arial"/>
                <a:sym typeface="Arial"/>
              </a:rPr>
              <a:t> </a:t>
            </a:r>
            <a:r>
              <a:rPr lang="ko-KR" altLang="en-US" sz="1600" dirty="0">
                <a:solidFill>
                  <a:schemeClr val="dk1"/>
                </a:solidFill>
                <a:latin typeface="나눔바른고딕" panose="020B0603020101020101" pitchFamily="50" charset="-127"/>
                <a:ea typeface="나눔바른고딕" panose="020B0603020101020101" pitchFamily="50" charset="-127"/>
                <a:cs typeface="Arial"/>
                <a:sym typeface="Arial"/>
              </a:rPr>
              <a:t>입니다</a:t>
            </a:r>
            <a:r>
              <a:rPr lang="en-US" altLang="ko-KR" sz="1600" dirty="0">
                <a:solidFill>
                  <a:schemeClr val="dk1"/>
                </a:solidFill>
                <a:latin typeface="나눔바른고딕" panose="020B0603020101020101" pitchFamily="50" charset="-127"/>
                <a:ea typeface="나눔바른고딕" panose="020B0603020101020101" pitchFamily="50" charset="-127"/>
                <a:cs typeface="Arial"/>
                <a:sym typeface="Arial"/>
              </a:rPr>
              <a:t>.</a:t>
            </a:r>
            <a:endParaRPr sz="1600" b="0" i="0" u="none" strike="noStrike" cap="none" dirty="0">
              <a:solidFill>
                <a:schemeClr val="dk1"/>
              </a:solidFill>
              <a:latin typeface="나눔바른고딕" panose="020B0603020101020101" pitchFamily="50" charset="-127"/>
              <a:ea typeface="나눔바른고딕" panose="020B0603020101020101" pitchFamily="50" charset="-127"/>
              <a:cs typeface="Arial"/>
              <a:sym typeface="Arial"/>
            </a:endParaRPr>
          </a:p>
          <a:p>
            <a:pPr marL="0" marR="0" lvl="0" indent="0" algn="l" rtl="0">
              <a:spcBef>
                <a:spcPts val="320"/>
              </a:spcBef>
              <a:spcAft>
                <a:spcPts val="0"/>
              </a:spcAft>
              <a:buClr>
                <a:schemeClr val="accent1"/>
              </a:buClr>
              <a:buSzPts val="1280"/>
              <a:buFont typeface="Arial"/>
              <a:buNone/>
            </a:pPr>
            <a:r>
              <a:rPr lang="ko-KR" sz="1600" b="0" i="0" u="none" strike="noStrike" cap="none" dirty="0">
                <a:solidFill>
                  <a:schemeClr val="dk1"/>
                </a:solidFill>
                <a:latin typeface="나눔바른고딕" panose="020B0603020101020101" pitchFamily="50" charset="-127"/>
                <a:ea typeface="나눔바른고딕" panose="020B0603020101020101" pitchFamily="50" charset="-127"/>
                <a:cs typeface="Arial"/>
                <a:sym typeface="Arial"/>
              </a:rPr>
              <a:t>기업</a:t>
            </a:r>
            <a:r>
              <a:rPr lang="ko-KR" altLang="en-US" sz="1600" b="0" i="0" u="none" strike="noStrike" cap="none" dirty="0">
                <a:solidFill>
                  <a:schemeClr val="dk1"/>
                </a:solidFill>
                <a:latin typeface="나눔바른고딕" panose="020B0603020101020101" pitchFamily="50" charset="-127"/>
                <a:ea typeface="나눔바른고딕" panose="020B0603020101020101" pitchFamily="50" charset="-127"/>
                <a:cs typeface="Arial"/>
                <a:sym typeface="Arial"/>
              </a:rPr>
              <a:t>을 위한</a:t>
            </a:r>
            <a:r>
              <a:rPr lang="ko-KR" sz="1600" b="0" i="0" u="none" strike="noStrike" cap="none" dirty="0">
                <a:solidFill>
                  <a:schemeClr val="dk1"/>
                </a:solidFill>
                <a:latin typeface="나눔바른고딕" panose="020B0603020101020101" pitchFamily="50" charset="-127"/>
                <a:ea typeface="나눔바른고딕" panose="020B0603020101020101" pitchFamily="50" charset="-127"/>
                <a:cs typeface="Arial"/>
                <a:sym typeface="Arial"/>
              </a:rPr>
              <a:t> ERP</a:t>
            </a:r>
            <a:r>
              <a:rPr lang="en-US" altLang="ko-KR" sz="1600" b="0" i="0" u="none" strike="noStrike" cap="none" dirty="0">
                <a:solidFill>
                  <a:schemeClr val="dk1"/>
                </a:solidFill>
                <a:latin typeface="나눔바른고딕" panose="020B0603020101020101" pitchFamily="50" charset="-127"/>
                <a:ea typeface="나눔바른고딕" panose="020B0603020101020101" pitchFamily="50" charset="-127"/>
                <a:cs typeface="Arial"/>
                <a:sym typeface="Arial"/>
              </a:rPr>
              <a:t> CORE-</a:t>
            </a:r>
            <a:r>
              <a:rPr lang="ko-KR" sz="1600" b="0" i="0" u="none" strike="noStrike" cap="none" dirty="0">
                <a:solidFill>
                  <a:schemeClr val="dk1"/>
                </a:solidFill>
                <a:latin typeface="나눔바른고딕" panose="020B0603020101020101" pitchFamily="50" charset="-127"/>
                <a:ea typeface="나눔바른고딕" panose="020B0603020101020101" pitchFamily="50" charset="-127"/>
                <a:cs typeface="Arial"/>
                <a:sym typeface="Arial"/>
              </a:rPr>
              <a:t>영역 </a:t>
            </a:r>
            <a:r>
              <a:rPr lang="ko-KR" altLang="en-US" sz="1600" b="0" i="0" u="none" strike="noStrike" cap="none" dirty="0">
                <a:solidFill>
                  <a:schemeClr val="dk1"/>
                </a:solidFill>
                <a:latin typeface="나눔바른고딕" panose="020B0603020101020101" pitchFamily="50" charset="-127"/>
                <a:ea typeface="나눔바른고딕" panose="020B0603020101020101" pitchFamily="50" charset="-127"/>
                <a:cs typeface="Arial"/>
                <a:sym typeface="Arial"/>
              </a:rPr>
              <a:t>뿐만 아니라</a:t>
            </a:r>
            <a:r>
              <a:rPr lang="ko-KR" sz="1600" b="0" i="0" u="none" strike="noStrike" cap="none" dirty="0">
                <a:solidFill>
                  <a:schemeClr val="dk1"/>
                </a:solidFill>
                <a:latin typeface="나눔바른고딕" panose="020B0603020101020101" pitchFamily="50" charset="-127"/>
                <a:ea typeface="나눔바른고딕" panose="020B0603020101020101" pitchFamily="50" charset="-127"/>
                <a:cs typeface="Arial"/>
                <a:sym typeface="Arial"/>
              </a:rPr>
              <a:t> </a:t>
            </a:r>
            <a:r>
              <a:rPr lang="ko-KR" altLang="en-US" sz="1600" dirty="0">
                <a:solidFill>
                  <a:schemeClr val="dk1"/>
                </a:solidFill>
                <a:latin typeface="나눔바른고딕" panose="020B0603020101020101" pitchFamily="50" charset="-127"/>
                <a:ea typeface="나눔바른고딕" panose="020B0603020101020101" pitchFamily="50" charset="-127"/>
                <a:cs typeface="Arial"/>
                <a:sym typeface="Arial"/>
              </a:rPr>
              <a:t>다양한 </a:t>
            </a:r>
            <a:r>
              <a:rPr lang="ko-KR" altLang="ko-KR" sz="1600" b="0" i="0" u="none" strike="noStrike" cap="none" dirty="0">
                <a:solidFill>
                  <a:schemeClr val="dk1"/>
                </a:solidFill>
                <a:latin typeface="나눔바른고딕" panose="020B0603020101020101" pitchFamily="50" charset="-127"/>
                <a:ea typeface="나눔바른고딕" panose="020B0603020101020101" pitchFamily="50" charset="-127"/>
                <a:cs typeface="Arial"/>
                <a:sym typeface="Arial"/>
              </a:rPr>
              <a:t>확장솔루션</a:t>
            </a:r>
            <a:r>
              <a:rPr lang="en-US" altLang="ko-KR" sz="1600" dirty="0">
                <a:solidFill>
                  <a:schemeClr val="dk1"/>
                </a:solidFill>
                <a:latin typeface="나눔바른고딕" panose="020B0603020101020101" pitchFamily="50" charset="-127"/>
                <a:ea typeface="나눔바른고딕" panose="020B0603020101020101" pitchFamily="50" charset="-127"/>
                <a:cs typeface="Arial"/>
                <a:sym typeface="Arial"/>
              </a:rPr>
              <a:t>(</a:t>
            </a:r>
            <a:r>
              <a:rPr lang="ko-KR" altLang="en-US" sz="1600" dirty="0">
                <a:solidFill>
                  <a:schemeClr val="dk1"/>
                </a:solidFill>
                <a:latin typeface="나눔바른고딕" panose="020B0603020101020101" pitchFamily="50" charset="-127"/>
                <a:ea typeface="나눔바른고딕" panose="020B0603020101020101" pitchFamily="50" charset="-127"/>
                <a:cs typeface="Arial"/>
                <a:sym typeface="Arial"/>
              </a:rPr>
              <a:t>전자세금계산서</a:t>
            </a:r>
            <a:r>
              <a:rPr lang="en-US" altLang="ko-KR" sz="1600" dirty="0">
                <a:solidFill>
                  <a:schemeClr val="dk1"/>
                </a:solidFill>
                <a:latin typeface="나눔바른고딕" panose="020B0603020101020101" pitchFamily="50" charset="-127"/>
                <a:ea typeface="나눔바른고딕" panose="020B0603020101020101" pitchFamily="50" charset="-127"/>
                <a:cs typeface="Arial"/>
                <a:sym typeface="Arial"/>
              </a:rPr>
              <a:t>, </a:t>
            </a:r>
            <a:r>
              <a:rPr lang="ko-KR" altLang="en-US" sz="1600" dirty="0">
                <a:solidFill>
                  <a:schemeClr val="dk1"/>
                </a:solidFill>
                <a:latin typeface="나눔바른고딕" panose="020B0603020101020101" pitchFamily="50" charset="-127"/>
                <a:ea typeface="나눔바른고딕" panose="020B0603020101020101" pitchFamily="50" charset="-127"/>
                <a:cs typeface="Arial"/>
                <a:sym typeface="Arial"/>
              </a:rPr>
              <a:t>그룹웨어 연동</a:t>
            </a:r>
            <a:r>
              <a:rPr lang="en-US" altLang="ko-KR" sz="1600" dirty="0">
                <a:solidFill>
                  <a:schemeClr val="dk1"/>
                </a:solidFill>
                <a:latin typeface="나눔바른고딕" panose="020B0603020101020101" pitchFamily="50" charset="-127"/>
                <a:ea typeface="나눔바른고딕" panose="020B0603020101020101" pitchFamily="50" charset="-127"/>
                <a:cs typeface="Arial"/>
                <a:sym typeface="Arial"/>
              </a:rPr>
              <a:t>, </a:t>
            </a:r>
            <a:r>
              <a:rPr lang="ko-KR" altLang="en-US" sz="1600" b="0" i="0" u="none" strike="noStrike" cap="none" dirty="0">
                <a:solidFill>
                  <a:schemeClr val="dk1"/>
                </a:solidFill>
                <a:latin typeface="나눔바른고딕" panose="020B0603020101020101" pitchFamily="50" charset="-127"/>
                <a:ea typeface="나눔바른고딕" panose="020B0603020101020101" pitchFamily="50" charset="-127"/>
                <a:cs typeface="Arial"/>
                <a:sym typeface="Arial"/>
              </a:rPr>
              <a:t>은행연동</a:t>
            </a:r>
            <a:r>
              <a:rPr lang="ko-KR" altLang="en-US" sz="1600" dirty="0">
                <a:solidFill>
                  <a:schemeClr val="dk1"/>
                </a:solidFill>
                <a:latin typeface="나눔바른고딕" panose="020B0603020101020101" pitchFamily="50" charset="-127"/>
                <a:ea typeface="나눔바른고딕" panose="020B0603020101020101" pitchFamily="50" charset="-127"/>
                <a:cs typeface="Arial"/>
                <a:sym typeface="Arial"/>
              </a:rPr>
              <a:t> 등</a:t>
            </a:r>
            <a:r>
              <a:rPr lang="en-US" altLang="ko-KR" sz="1600" dirty="0">
                <a:solidFill>
                  <a:schemeClr val="dk1"/>
                </a:solidFill>
                <a:latin typeface="나눔바른고딕" panose="020B0603020101020101" pitchFamily="50" charset="-127"/>
                <a:ea typeface="나눔바른고딕" panose="020B0603020101020101" pitchFamily="50" charset="-127"/>
                <a:cs typeface="Arial"/>
                <a:sym typeface="Arial"/>
              </a:rPr>
              <a:t>..)</a:t>
            </a:r>
            <a:r>
              <a:rPr lang="ko-KR" sz="1600" b="0" i="0" u="none" strike="noStrike" cap="none" dirty="0">
                <a:solidFill>
                  <a:schemeClr val="dk1"/>
                </a:solidFill>
                <a:latin typeface="나눔바른고딕" panose="020B0603020101020101" pitchFamily="50" charset="-127"/>
                <a:ea typeface="나눔바른고딕" panose="020B0603020101020101" pitchFamily="50" charset="-127"/>
                <a:cs typeface="Arial"/>
                <a:sym typeface="Arial"/>
              </a:rPr>
              <a:t>에 대한 구현이 가능합니다. SAP Business </a:t>
            </a:r>
            <a:r>
              <a:rPr lang="ko-KR" sz="1600" b="0" i="0" u="none" strike="noStrike" cap="none" dirty="0" err="1">
                <a:solidFill>
                  <a:schemeClr val="dk1"/>
                </a:solidFill>
                <a:latin typeface="나눔바른고딕" panose="020B0603020101020101" pitchFamily="50" charset="-127"/>
                <a:ea typeface="나눔바른고딕" panose="020B0603020101020101" pitchFamily="50" charset="-127"/>
                <a:cs typeface="Arial"/>
                <a:sym typeface="Arial"/>
              </a:rPr>
              <a:t>ByDesign분야는</a:t>
            </a:r>
            <a:r>
              <a:rPr lang="ko-KR" sz="1600" b="0" i="0" u="none" strike="noStrike" cap="none" dirty="0">
                <a:solidFill>
                  <a:schemeClr val="dk1"/>
                </a:solidFill>
                <a:latin typeface="나눔바른고딕" panose="020B0603020101020101" pitchFamily="50" charset="-127"/>
                <a:ea typeface="나눔바른고딕" panose="020B0603020101020101" pitchFamily="50" charset="-127"/>
                <a:cs typeface="Arial"/>
                <a:sym typeface="Arial"/>
              </a:rPr>
              <a:t> 국내 최고 품질 수준으로 컨설팅 및 구현이 가능한 기업입니다.  향후 명실상부한 국내 최고 SAP 클라우드 전문회사로의 성장을 목표하고 있습니다.</a:t>
            </a:r>
            <a:endParaRPr dirty="0">
              <a:latin typeface="나눔바른고딕" panose="020B0603020101020101" pitchFamily="50" charset="-127"/>
              <a:ea typeface="나눔바른고딕" panose="020B0603020101020101" pitchFamily="50" charset="-127"/>
            </a:endParaRPr>
          </a:p>
        </p:txBody>
      </p:sp>
      <p:sp>
        <p:nvSpPr>
          <p:cNvPr id="202" name="Google Shape;202;p2"/>
          <p:cNvSpPr txBox="1"/>
          <p:nvPr/>
        </p:nvSpPr>
        <p:spPr>
          <a:xfrm>
            <a:off x="668768" y="2182464"/>
            <a:ext cx="4164923"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60AF"/>
              </a:buClr>
              <a:buSzPts val="2800"/>
              <a:buFont typeface="Arial"/>
              <a:buNone/>
            </a:pPr>
            <a:r>
              <a:rPr lang="ko-KR" sz="2800" b="1" i="0" u="none" strike="noStrike" cap="none">
                <a:solidFill>
                  <a:srgbClr val="0060AF"/>
                </a:solidFill>
                <a:latin typeface="나눔바른고딕" panose="020B0603020101020101" pitchFamily="50" charset="-127"/>
                <a:ea typeface="나눔바른고딕" panose="020B0603020101020101" pitchFamily="50" charset="-127"/>
                <a:cs typeface="Arial"/>
                <a:sym typeface="Arial"/>
              </a:rPr>
              <a:t>SAP Cloud No.1 Partner</a:t>
            </a:r>
            <a:endParaRPr sz="2800" b="1" i="0" u="none" strike="noStrike" cap="none">
              <a:solidFill>
                <a:srgbClr val="0060AF"/>
              </a:solidFill>
              <a:latin typeface="나눔바른고딕" panose="020B0603020101020101" pitchFamily="50" charset="-127"/>
              <a:ea typeface="나눔바른고딕" panose="020B0603020101020101" pitchFamily="50" charset="-127"/>
              <a:cs typeface="Arial"/>
              <a:sym typeface="Arial"/>
            </a:endParaRPr>
          </a:p>
        </p:txBody>
      </p:sp>
      <p:sp>
        <p:nvSpPr>
          <p:cNvPr id="203" name="Google Shape;203;p2"/>
          <p:cNvSpPr txBox="1"/>
          <p:nvPr/>
        </p:nvSpPr>
        <p:spPr>
          <a:xfrm>
            <a:off x="734996" y="3305256"/>
            <a:ext cx="2998804" cy="1292662"/>
          </a:xfrm>
          <a:prstGeom prst="rect">
            <a:avLst/>
          </a:prstGeom>
          <a:noFill/>
          <a:ln>
            <a:noFill/>
          </a:ln>
        </p:spPr>
        <p:txBody>
          <a:bodyPr spcFirstLastPara="1" wrap="square" lIns="0" tIns="0" rIns="0" bIns="0" anchor="ctr" anchorCtr="0">
            <a:spAutoFit/>
          </a:bodyPr>
          <a:lstStyle/>
          <a:p>
            <a:pPr marL="0" marR="0" lvl="0" indent="0" algn="ctr" rtl="0">
              <a:lnSpc>
                <a:spcPct val="150000"/>
              </a:lnSpc>
              <a:spcBef>
                <a:spcPts val="0"/>
              </a:spcBef>
              <a:spcAft>
                <a:spcPts val="0"/>
              </a:spcAft>
              <a:buClr>
                <a:srgbClr val="000000"/>
              </a:buClr>
              <a:buSzPts val="1400"/>
              <a:buFont typeface="Arial"/>
              <a:buNone/>
            </a:pPr>
            <a:r>
              <a:rPr lang="ko-KR" sz="1400" b="0" i="0" u="sng" strike="noStrike" cap="none" dirty="0">
                <a:solidFill>
                  <a:srgbClr val="000000"/>
                </a:solidFill>
                <a:latin typeface="나눔바른고딕" panose="020B0603020101020101" pitchFamily="50" charset="-127"/>
                <a:ea typeface="나눔바른고딕" panose="020B0603020101020101" pitchFamily="50" charset="-127"/>
                <a:cs typeface="Arial"/>
                <a:sym typeface="Arial"/>
              </a:rPr>
              <a:t>SAP 20여년의  ERP 경험과 노하우를 </a:t>
            </a:r>
            <a:endParaRPr sz="1400" b="0" i="0" u="sng" strike="noStrike" cap="none" dirty="0">
              <a:solidFill>
                <a:srgbClr val="000000"/>
              </a:solidFill>
              <a:latin typeface="나눔바른고딕" panose="020B0603020101020101" pitchFamily="50" charset="-127"/>
              <a:ea typeface="나눔바른고딕" panose="020B0603020101020101" pitchFamily="50" charset="-127"/>
              <a:cs typeface="Arial"/>
              <a:sym typeface="Arial"/>
            </a:endParaRPr>
          </a:p>
          <a:p>
            <a:pPr marL="0" marR="0" lvl="0" indent="0" algn="ctr" rtl="0">
              <a:lnSpc>
                <a:spcPct val="150000"/>
              </a:lnSpc>
              <a:spcBef>
                <a:spcPts val="0"/>
              </a:spcBef>
              <a:spcAft>
                <a:spcPts val="0"/>
              </a:spcAft>
              <a:buClr>
                <a:srgbClr val="000000"/>
              </a:buClr>
              <a:buSzPts val="1400"/>
              <a:buFont typeface="Arial"/>
              <a:buNone/>
            </a:pPr>
            <a:r>
              <a:rPr lang="ko-KR" sz="1400" b="0" i="0" u="sng" strike="noStrike" cap="none" dirty="0">
                <a:solidFill>
                  <a:srgbClr val="000000"/>
                </a:solidFill>
                <a:latin typeface="나눔바른고딕" panose="020B0603020101020101" pitchFamily="50" charset="-127"/>
                <a:ea typeface="나눔바른고딕" panose="020B0603020101020101" pitchFamily="50" charset="-127"/>
                <a:cs typeface="Arial"/>
                <a:sym typeface="Arial"/>
              </a:rPr>
              <a:t>기반으로 중소기업의 </a:t>
            </a:r>
            <a:r>
              <a:rPr lang="ko-KR" sz="1400" b="0" i="0" u="sng" strike="noStrike" cap="none" dirty="0" err="1">
                <a:solidFill>
                  <a:srgbClr val="000000"/>
                </a:solidFill>
                <a:latin typeface="나눔바른고딕" panose="020B0603020101020101" pitchFamily="50" charset="-127"/>
                <a:ea typeface="나눔바른고딕" panose="020B0603020101020101" pitchFamily="50" charset="-127"/>
                <a:cs typeface="Arial"/>
                <a:sym typeface="Arial"/>
              </a:rPr>
              <a:t>IT를</a:t>
            </a:r>
            <a:r>
              <a:rPr lang="ko-KR" sz="1400" b="0" i="0" u="sng" strike="noStrike" cap="none" dirty="0">
                <a:solidFill>
                  <a:srgbClr val="000000"/>
                </a:solidFill>
                <a:latin typeface="나눔바른고딕" panose="020B0603020101020101" pitchFamily="50" charset="-127"/>
                <a:ea typeface="나눔바른고딕" panose="020B0603020101020101" pitchFamily="50" charset="-127"/>
                <a:cs typeface="Arial"/>
                <a:sym typeface="Arial"/>
              </a:rPr>
              <a:t> 선도적이고 </a:t>
            </a:r>
            <a:endParaRPr sz="1400" b="0" i="0" u="sng" strike="noStrike" cap="none" dirty="0">
              <a:solidFill>
                <a:srgbClr val="000000"/>
              </a:solidFill>
              <a:latin typeface="나눔바른고딕" panose="020B0603020101020101" pitchFamily="50" charset="-127"/>
              <a:ea typeface="나눔바른고딕" panose="020B0603020101020101" pitchFamily="50" charset="-127"/>
              <a:cs typeface="Arial"/>
              <a:sym typeface="Arial"/>
            </a:endParaRPr>
          </a:p>
          <a:p>
            <a:pPr marL="0" marR="0" lvl="0" indent="0" algn="ctr" rtl="0">
              <a:lnSpc>
                <a:spcPct val="150000"/>
              </a:lnSpc>
              <a:spcBef>
                <a:spcPts val="0"/>
              </a:spcBef>
              <a:spcAft>
                <a:spcPts val="0"/>
              </a:spcAft>
              <a:buClr>
                <a:srgbClr val="000000"/>
              </a:buClr>
              <a:buSzPts val="1400"/>
              <a:buFont typeface="Arial"/>
              <a:buNone/>
            </a:pPr>
            <a:r>
              <a:rPr lang="ko-KR" sz="1400" b="0" i="0" u="sng" strike="noStrike" cap="none" dirty="0">
                <a:solidFill>
                  <a:srgbClr val="000000"/>
                </a:solidFill>
                <a:latin typeface="나눔바른고딕" panose="020B0603020101020101" pitchFamily="50" charset="-127"/>
                <a:ea typeface="나눔바른고딕" panose="020B0603020101020101" pitchFamily="50" charset="-127"/>
                <a:cs typeface="Arial"/>
                <a:sym typeface="Arial"/>
              </a:rPr>
              <a:t>일괄적인 디지털화로 전환하여 </a:t>
            </a:r>
            <a:endParaRPr sz="1400" b="0" i="0" u="sng" strike="noStrike" cap="none" dirty="0">
              <a:solidFill>
                <a:srgbClr val="000000"/>
              </a:solidFill>
              <a:latin typeface="나눔바른고딕" panose="020B0603020101020101" pitchFamily="50" charset="-127"/>
              <a:ea typeface="나눔바른고딕" panose="020B0603020101020101" pitchFamily="50" charset="-127"/>
              <a:cs typeface="Arial"/>
              <a:sym typeface="Arial"/>
            </a:endParaRPr>
          </a:p>
          <a:p>
            <a:pPr marL="0" marR="0" lvl="0" indent="0" algn="ctr" rtl="0">
              <a:lnSpc>
                <a:spcPct val="150000"/>
              </a:lnSpc>
              <a:spcBef>
                <a:spcPts val="0"/>
              </a:spcBef>
              <a:spcAft>
                <a:spcPts val="0"/>
              </a:spcAft>
              <a:buClr>
                <a:srgbClr val="000000"/>
              </a:buClr>
              <a:buSzPts val="1400"/>
              <a:buFont typeface="Arial"/>
              <a:buNone/>
            </a:pPr>
            <a:r>
              <a:rPr lang="ko-KR" sz="1400" b="0" i="0" u="sng" strike="noStrike" cap="none" dirty="0">
                <a:solidFill>
                  <a:srgbClr val="000000"/>
                </a:solidFill>
                <a:latin typeface="나눔바른고딕" panose="020B0603020101020101" pitchFamily="50" charset="-127"/>
                <a:ea typeface="나눔바른고딕" panose="020B0603020101020101" pitchFamily="50" charset="-127"/>
                <a:cs typeface="Arial"/>
                <a:sym typeface="Arial"/>
              </a:rPr>
              <a:t>고객과 함께 미래를 창조하는 사회적 기업</a:t>
            </a:r>
            <a:endParaRPr sz="1400" b="0" i="0" u="sng" strike="noStrike" cap="none" dirty="0">
              <a:solidFill>
                <a:srgbClr val="000000"/>
              </a:solidFill>
              <a:latin typeface="나눔바른고딕" panose="020B0603020101020101" pitchFamily="50" charset="-127"/>
              <a:ea typeface="나눔바른고딕" panose="020B0603020101020101" pitchFamily="50" charset="-127"/>
              <a:cs typeface="Arial"/>
              <a:sym typeface="Arial"/>
            </a:endParaRPr>
          </a:p>
        </p:txBody>
      </p:sp>
      <p:graphicFrame>
        <p:nvGraphicFramePr>
          <p:cNvPr id="204" name="Google Shape;204;p2"/>
          <p:cNvGraphicFramePr/>
          <p:nvPr>
            <p:extLst>
              <p:ext uri="{D42A27DB-BD31-4B8C-83A1-F6EECF244321}">
                <p14:modId xmlns:p14="http://schemas.microsoft.com/office/powerpoint/2010/main" val="3833054200"/>
              </p:ext>
            </p:extLst>
          </p:nvPr>
        </p:nvGraphicFramePr>
        <p:xfrm>
          <a:off x="7051863" y="2762304"/>
          <a:ext cx="4801775" cy="3635760"/>
        </p:xfrm>
        <a:graphic>
          <a:graphicData uri="http://schemas.openxmlformats.org/drawingml/2006/table">
            <a:tbl>
              <a:tblPr firstRow="1" bandRow="1">
                <a:noFill/>
              </a:tblPr>
              <a:tblGrid>
                <a:gridCol w="1275200">
                  <a:extLst>
                    <a:ext uri="{9D8B030D-6E8A-4147-A177-3AD203B41FA5}">
                      <a16:colId xmlns:a16="http://schemas.microsoft.com/office/drawing/2014/main" val="20000"/>
                    </a:ext>
                  </a:extLst>
                </a:gridCol>
                <a:gridCol w="3526575">
                  <a:extLst>
                    <a:ext uri="{9D8B030D-6E8A-4147-A177-3AD203B41FA5}">
                      <a16:colId xmlns:a16="http://schemas.microsoft.com/office/drawing/2014/main" val="20001"/>
                    </a:ext>
                  </a:extLst>
                </a:gridCol>
              </a:tblGrid>
              <a:tr h="378125">
                <a:tc>
                  <a:txBody>
                    <a:bodyPr/>
                    <a:lstStyle/>
                    <a:p>
                      <a:pPr marL="0" marR="0" lvl="0" indent="0" algn="l" rtl="0">
                        <a:spcBef>
                          <a:spcPts val="0"/>
                        </a:spcBef>
                        <a:spcAft>
                          <a:spcPts val="0"/>
                        </a:spcAft>
                        <a:buNone/>
                      </a:pPr>
                      <a:r>
                        <a:rPr lang="ko-KR" sz="1400" b="1" u="none" strike="noStrike" cap="none" dirty="0">
                          <a:latin typeface="Arial"/>
                          <a:ea typeface="Arial"/>
                          <a:cs typeface="Arial"/>
                          <a:sym typeface="Arial"/>
                        </a:rPr>
                        <a:t>회사명</a:t>
                      </a:r>
                      <a:endParaRPr b="1" dirty="0"/>
                    </a:p>
                  </a:txBody>
                  <a:tcPr marL="91450" marR="91450" marT="45725" marB="45725" anchor="ctr">
                    <a:solidFill>
                      <a:schemeClr val="accent2">
                        <a:lumMod val="20000"/>
                        <a:lumOff val="80000"/>
                      </a:schemeClr>
                    </a:solidFill>
                  </a:tcPr>
                </a:tc>
                <a:tc>
                  <a:txBody>
                    <a:bodyPr/>
                    <a:lstStyle/>
                    <a:p>
                      <a:pPr marL="0" marR="0" lvl="0" indent="0" algn="l" rtl="0">
                        <a:lnSpc>
                          <a:spcPct val="100000"/>
                        </a:lnSpc>
                        <a:spcBef>
                          <a:spcPts val="0"/>
                        </a:spcBef>
                        <a:spcAft>
                          <a:spcPts val="0"/>
                        </a:spcAft>
                        <a:buClr>
                          <a:schemeClr val="dk1"/>
                        </a:buClr>
                        <a:buSzPts val="1400"/>
                        <a:buFont typeface="Arial"/>
                        <a:buNone/>
                      </a:pPr>
                      <a:r>
                        <a:rPr lang="ko-KR" sz="1400" b="1" u="none" strike="noStrike" cap="none" dirty="0">
                          <a:latin typeface="Arial"/>
                          <a:ea typeface="Arial"/>
                          <a:cs typeface="Arial"/>
                          <a:sym typeface="Arial"/>
                        </a:rPr>
                        <a:t>㈜</a:t>
                      </a:r>
                      <a:r>
                        <a:rPr lang="ko-KR" sz="1400" b="1" u="none" strike="noStrike" cap="none" dirty="0" err="1">
                          <a:latin typeface="Arial"/>
                          <a:ea typeface="Arial"/>
                          <a:cs typeface="Arial"/>
                          <a:sym typeface="Arial"/>
                        </a:rPr>
                        <a:t>디버스코리아</a:t>
                      </a:r>
                      <a:r>
                        <a:rPr lang="ko-KR" sz="1400" b="1" u="none" strike="noStrike" cap="none" dirty="0">
                          <a:latin typeface="Arial"/>
                          <a:ea typeface="Arial"/>
                          <a:cs typeface="Arial"/>
                          <a:sym typeface="Arial"/>
                        </a:rPr>
                        <a:t> ( </a:t>
                      </a:r>
                      <a:r>
                        <a:rPr lang="ko-KR" sz="1400" b="1" u="none" strike="noStrike" cap="none" dirty="0" err="1">
                          <a:latin typeface="Arial"/>
                          <a:ea typeface="Arial"/>
                          <a:cs typeface="Arial"/>
                          <a:sym typeface="Arial"/>
                        </a:rPr>
                        <a:t>Dibus</a:t>
                      </a:r>
                      <a:r>
                        <a:rPr lang="ko-KR" sz="1400" b="1" u="none" strike="noStrike" cap="none" dirty="0">
                          <a:latin typeface="Arial"/>
                          <a:ea typeface="Arial"/>
                          <a:cs typeface="Arial"/>
                          <a:sym typeface="Arial"/>
                        </a:rPr>
                        <a:t> </a:t>
                      </a:r>
                      <a:r>
                        <a:rPr lang="ko-KR" sz="1400" b="1" u="none" strike="noStrike" cap="none" dirty="0" err="1">
                          <a:latin typeface="Arial"/>
                          <a:ea typeface="Arial"/>
                          <a:cs typeface="Arial"/>
                          <a:sym typeface="Arial"/>
                        </a:rPr>
                        <a:t>Korea</a:t>
                      </a:r>
                      <a:r>
                        <a:rPr lang="ko-KR" sz="1400" b="1" u="none" strike="noStrike" cap="none" dirty="0">
                          <a:latin typeface="Arial"/>
                          <a:ea typeface="Arial"/>
                          <a:cs typeface="Arial"/>
                          <a:sym typeface="Arial"/>
                        </a:rPr>
                        <a:t> Co., </a:t>
                      </a:r>
                      <a:r>
                        <a:rPr lang="ko-KR" sz="1400" b="1" u="none" strike="noStrike" cap="none" dirty="0" err="1">
                          <a:latin typeface="Arial"/>
                          <a:ea typeface="Arial"/>
                          <a:cs typeface="Arial"/>
                          <a:sym typeface="Arial"/>
                        </a:rPr>
                        <a:t>Ltd</a:t>
                      </a:r>
                      <a:r>
                        <a:rPr lang="ko-KR" sz="1400" b="1" u="none" strike="noStrike" cap="none" dirty="0">
                          <a:latin typeface="Arial"/>
                          <a:ea typeface="Arial"/>
                          <a:cs typeface="Arial"/>
                          <a:sym typeface="Arial"/>
                        </a:rPr>
                        <a:t>.)</a:t>
                      </a:r>
                      <a:endParaRPr sz="1400" b="1" u="none" strike="noStrike" cap="none" dirty="0">
                        <a:solidFill>
                          <a:srgbClr val="313131"/>
                        </a:solidFill>
                        <a:latin typeface="Arial"/>
                        <a:ea typeface="Arial"/>
                        <a:cs typeface="Arial"/>
                        <a:sym typeface="Arial"/>
                      </a:endParaRPr>
                    </a:p>
                  </a:txBody>
                  <a:tcPr marL="91450" marR="91450" marT="45725" marB="45725" anchor="ctr">
                    <a:solidFill>
                      <a:schemeClr val="accent2">
                        <a:lumMod val="20000"/>
                        <a:lumOff val="80000"/>
                      </a:schemeClr>
                    </a:solidFill>
                  </a:tcPr>
                </a:tc>
                <a:extLst>
                  <a:ext uri="{0D108BD9-81ED-4DB2-BD59-A6C34878D82A}">
                    <a16:rowId xmlns:a16="http://schemas.microsoft.com/office/drawing/2014/main" val="10000"/>
                  </a:ext>
                </a:extLst>
              </a:tr>
              <a:tr h="361100">
                <a:tc>
                  <a:txBody>
                    <a:bodyPr/>
                    <a:lstStyle/>
                    <a:p>
                      <a:pPr marL="0" marR="0" lvl="0" indent="0" algn="l" rtl="0">
                        <a:spcBef>
                          <a:spcPts val="0"/>
                        </a:spcBef>
                        <a:spcAft>
                          <a:spcPts val="0"/>
                        </a:spcAft>
                        <a:buNone/>
                      </a:pPr>
                      <a:r>
                        <a:rPr lang="ko-KR" sz="1400" b="1" u="none" strike="noStrike" cap="none">
                          <a:latin typeface="Arial"/>
                          <a:ea typeface="Arial"/>
                          <a:cs typeface="Arial"/>
                          <a:sym typeface="Arial"/>
                        </a:rPr>
                        <a:t>대표자</a:t>
                      </a:r>
                      <a:endParaRPr/>
                    </a:p>
                  </a:txBody>
                  <a:tcPr marL="91450" marR="91450" marT="45725" marB="45725" anchor="ctr"/>
                </a:tc>
                <a:tc>
                  <a:txBody>
                    <a:bodyPr/>
                    <a:lstStyle/>
                    <a:p>
                      <a:pPr marL="0" marR="0" lvl="0" indent="0" algn="l" rtl="0">
                        <a:spcBef>
                          <a:spcPts val="0"/>
                        </a:spcBef>
                        <a:spcAft>
                          <a:spcPts val="0"/>
                        </a:spcAft>
                        <a:buNone/>
                      </a:pPr>
                      <a:r>
                        <a:rPr lang="ko-KR" sz="1400" b="1" u="none" strike="noStrike" cap="none" dirty="0">
                          <a:latin typeface="Arial"/>
                          <a:ea typeface="Arial"/>
                          <a:cs typeface="Arial"/>
                          <a:sym typeface="Arial"/>
                        </a:rPr>
                        <a:t>이 승 한</a:t>
                      </a:r>
                      <a:endParaRPr dirty="0"/>
                    </a:p>
                  </a:txBody>
                  <a:tcPr marL="91450" marR="91450" marT="45725" marB="45725" anchor="ctr"/>
                </a:tc>
                <a:extLst>
                  <a:ext uri="{0D108BD9-81ED-4DB2-BD59-A6C34878D82A}">
                    <a16:rowId xmlns:a16="http://schemas.microsoft.com/office/drawing/2014/main" val="10001"/>
                  </a:ext>
                </a:extLst>
              </a:tr>
              <a:tr h="507100">
                <a:tc>
                  <a:txBody>
                    <a:bodyPr/>
                    <a:lstStyle/>
                    <a:p>
                      <a:pPr marL="0" marR="0" lvl="0" indent="0" algn="l" rtl="0">
                        <a:spcBef>
                          <a:spcPts val="0"/>
                        </a:spcBef>
                        <a:spcAft>
                          <a:spcPts val="0"/>
                        </a:spcAft>
                        <a:buNone/>
                      </a:pPr>
                      <a:r>
                        <a:rPr lang="ko-KR" sz="1400" b="1" u="none" strike="noStrike" cap="none">
                          <a:latin typeface="Arial"/>
                          <a:ea typeface="Arial"/>
                          <a:cs typeface="Arial"/>
                          <a:sym typeface="Arial"/>
                        </a:rPr>
                        <a:t>주 소</a:t>
                      </a:r>
                      <a:endParaRPr/>
                    </a:p>
                  </a:txBody>
                  <a:tcPr marL="91450" marR="91450" marT="45725" marB="45725" anchor="ctr"/>
                </a:tc>
                <a:tc>
                  <a:txBody>
                    <a:bodyPr/>
                    <a:lstStyle/>
                    <a:p>
                      <a:pPr marL="0" marR="0" lvl="0" indent="0" algn="l" rtl="0">
                        <a:spcBef>
                          <a:spcPts val="0"/>
                        </a:spcBef>
                        <a:spcAft>
                          <a:spcPts val="0"/>
                        </a:spcAft>
                        <a:buNone/>
                      </a:pPr>
                      <a:r>
                        <a:rPr lang="ko-KR" sz="1400" b="1" u="none" strike="noStrike" cap="none">
                          <a:latin typeface="Arial"/>
                          <a:ea typeface="Arial"/>
                          <a:cs typeface="Arial"/>
                          <a:sym typeface="Arial"/>
                        </a:rPr>
                        <a:t>05854 서울시 송파구 법원로 128 ,</a:t>
                      </a:r>
                      <a:endParaRPr/>
                    </a:p>
                    <a:p>
                      <a:pPr marL="0" marR="0" lvl="0" indent="0" algn="l" rtl="0">
                        <a:spcBef>
                          <a:spcPts val="0"/>
                        </a:spcBef>
                        <a:spcAft>
                          <a:spcPts val="0"/>
                        </a:spcAft>
                        <a:buNone/>
                      </a:pPr>
                      <a:r>
                        <a:rPr lang="ko-KR" sz="1400" b="1" u="none" strike="noStrike" cap="none">
                          <a:latin typeface="Arial"/>
                          <a:ea typeface="Arial"/>
                          <a:cs typeface="Arial"/>
                          <a:sym typeface="Arial"/>
                        </a:rPr>
                        <a:t>SK V1 GL메트로시티 C동 806호</a:t>
                      </a:r>
                      <a:endParaRPr/>
                    </a:p>
                  </a:txBody>
                  <a:tcPr marL="91450" marR="91450" marT="45725" marB="45725" anchor="ctr"/>
                </a:tc>
                <a:extLst>
                  <a:ext uri="{0D108BD9-81ED-4DB2-BD59-A6C34878D82A}">
                    <a16:rowId xmlns:a16="http://schemas.microsoft.com/office/drawing/2014/main" val="10002"/>
                  </a:ext>
                </a:extLst>
              </a:tr>
              <a:tr h="499400">
                <a:tc>
                  <a:txBody>
                    <a:bodyPr/>
                    <a:lstStyle/>
                    <a:p>
                      <a:pPr marL="0" marR="0" lvl="0" indent="0" algn="l" rtl="0">
                        <a:spcBef>
                          <a:spcPts val="0"/>
                        </a:spcBef>
                        <a:spcAft>
                          <a:spcPts val="0"/>
                        </a:spcAft>
                        <a:buNone/>
                      </a:pPr>
                      <a:r>
                        <a:rPr lang="ko-KR" sz="1400" b="1" u="none" strike="noStrike" cap="none">
                          <a:latin typeface="Arial"/>
                          <a:ea typeface="Arial"/>
                          <a:cs typeface="Arial"/>
                          <a:sym typeface="Arial"/>
                        </a:rPr>
                        <a:t>URL | e-mail</a:t>
                      </a:r>
                      <a:endParaRPr sz="1400" b="1" u="none" strike="noStrike" cap="none">
                        <a:latin typeface="Arial"/>
                        <a:ea typeface="Arial"/>
                        <a:cs typeface="Arial"/>
                        <a:sym typeface="Arial"/>
                      </a:endParaRPr>
                    </a:p>
                  </a:txBody>
                  <a:tcPr marL="91450" marR="91450" marT="45725" marB="45725" anchor="ctr"/>
                </a:tc>
                <a:tc>
                  <a:txBody>
                    <a:bodyPr/>
                    <a:lstStyle/>
                    <a:p>
                      <a:pPr marL="0" marR="0" lvl="0" indent="0" algn="l" rtl="0">
                        <a:spcBef>
                          <a:spcPts val="0"/>
                        </a:spcBef>
                        <a:spcAft>
                          <a:spcPts val="0"/>
                        </a:spcAft>
                        <a:buNone/>
                      </a:pPr>
                      <a:r>
                        <a:rPr lang="ko-KR" sz="1400" b="1" u="none" strike="noStrike" cap="none" dirty="0">
                          <a:solidFill>
                            <a:srgbClr val="3399FF"/>
                          </a:solidFill>
                          <a:latin typeface="Arial"/>
                          <a:ea typeface="Arial"/>
                          <a:cs typeface="Arial"/>
                          <a:sym typeface="Arial"/>
                          <a:hlinkClick r:id="rId3"/>
                        </a:rPr>
                        <a:t>www.Dibuskorea.com</a:t>
                      </a:r>
                      <a:r>
                        <a:rPr lang="en-US" altLang="ko-KR" sz="1400" b="1" u="none" strike="noStrike" cap="none" dirty="0">
                          <a:solidFill>
                            <a:srgbClr val="3399FF"/>
                          </a:solidFill>
                          <a:latin typeface="Arial"/>
                          <a:ea typeface="Arial"/>
                          <a:cs typeface="Arial"/>
                          <a:sym typeface="Arial"/>
                        </a:rPr>
                        <a:t> </a:t>
                      </a:r>
                      <a:r>
                        <a:rPr lang="ko-KR" sz="1400" b="1" u="none" strike="noStrike" cap="none" dirty="0">
                          <a:solidFill>
                            <a:srgbClr val="3399FF"/>
                          </a:solidFill>
                          <a:latin typeface="Arial"/>
                          <a:ea typeface="Arial"/>
                          <a:cs typeface="Arial"/>
                          <a:sym typeface="Arial"/>
                        </a:rPr>
                        <a:t> </a:t>
                      </a:r>
                      <a:r>
                        <a:rPr lang="ko-KR" sz="1400" b="1" u="none" strike="noStrike" cap="none" dirty="0">
                          <a:latin typeface="Arial"/>
                          <a:ea typeface="Arial"/>
                          <a:cs typeface="Arial"/>
                          <a:sym typeface="Arial"/>
                        </a:rPr>
                        <a:t>| </a:t>
                      </a:r>
                      <a:r>
                        <a:rPr lang="ko-KR" sz="1400" b="1" u="none" strike="noStrike" cap="none" dirty="0">
                          <a:solidFill>
                            <a:srgbClr val="3399FF"/>
                          </a:solidFill>
                          <a:latin typeface="Arial"/>
                          <a:ea typeface="Arial"/>
                          <a:cs typeface="Arial"/>
                          <a:sym typeface="Arial"/>
                        </a:rPr>
                        <a:t>info@Dibuskorea.com</a:t>
                      </a:r>
                      <a:endParaRPr sz="1400" b="1" u="none" strike="noStrike" cap="none" dirty="0">
                        <a:solidFill>
                          <a:srgbClr val="3399FF"/>
                        </a:solidFill>
                        <a:latin typeface="Arial"/>
                        <a:ea typeface="Arial"/>
                        <a:cs typeface="Arial"/>
                        <a:sym typeface="Arial"/>
                      </a:endParaRPr>
                    </a:p>
                  </a:txBody>
                  <a:tcPr marL="91450" marR="91450" marT="45725" marB="45725" anchor="ctr"/>
                </a:tc>
                <a:extLst>
                  <a:ext uri="{0D108BD9-81ED-4DB2-BD59-A6C34878D82A}">
                    <a16:rowId xmlns:a16="http://schemas.microsoft.com/office/drawing/2014/main" val="10003"/>
                  </a:ext>
                </a:extLst>
              </a:tr>
              <a:tr h="368800">
                <a:tc>
                  <a:txBody>
                    <a:bodyPr/>
                    <a:lstStyle/>
                    <a:p>
                      <a:pPr marL="0" marR="0" lvl="0" indent="0" algn="l" rtl="0">
                        <a:spcBef>
                          <a:spcPts val="0"/>
                        </a:spcBef>
                        <a:spcAft>
                          <a:spcPts val="0"/>
                        </a:spcAft>
                        <a:buNone/>
                      </a:pPr>
                      <a:r>
                        <a:rPr lang="ko-KR" sz="1400" b="1" u="none" strike="noStrike" cap="none" dirty="0">
                          <a:latin typeface="Arial"/>
                          <a:ea typeface="Arial"/>
                          <a:cs typeface="Arial"/>
                          <a:sym typeface="Arial"/>
                        </a:rPr>
                        <a:t>연락처</a:t>
                      </a:r>
                      <a:endParaRPr dirty="0"/>
                    </a:p>
                  </a:txBody>
                  <a:tcPr marL="91450" marR="91450" marT="45725" marB="45725" anchor="ctr"/>
                </a:tc>
                <a:tc>
                  <a:txBody>
                    <a:bodyPr/>
                    <a:lstStyle/>
                    <a:p>
                      <a:pPr marL="0" marR="0" lvl="0" indent="0" algn="l" rtl="0">
                        <a:spcBef>
                          <a:spcPts val="0"/>
                        </a:spcBef>
                        <a:spcAft>
                          <a:spcPts val="0"/>
                        </a:spcAft>
                        <a:buNone/>
                      </a:pPr>
                      <a:r>
                        <a:rPr lang="ko-KR" sz="1300" b="1" u="none" strike="noStrike" cap="none">
                          <a:latin typeface="Arial"/>
                          <a:ea typeface="Arial"/>
                          <a:cs typeface="Arial"/>
                          <a:sym typeface="Arial"/>
                        </a:rPr>
                        <a:t>Tel : 02-6964-7131 , FAX : 02-6964-7139</a:t>
                      </a:r>
                      <a:endParaRPr sz="1300" b="1" u="none" strike="noStrike" cap="none">
                        <a:latin typeface="Arial"/>
                        <a:ea typeface="Arial"/>
                        <a:cs typeface="Arial"/>
                        <a:sym typeface="Arial"/>
                      </a:endParaRPr>
                    </a:p>
                  </a:txBody>
                  <a:tcPr marL="91450" marR="91450" marT="45725" marB="45725" anchor="ctr"/>
                </a:tc>
                <a:extLst>
                  <a:ext uri="{0D108BD9-81ED-4DB2-BD59-A6C34878D82A}">
                    <a16:rowId xmlns:a16="http://schemas.microsoft.com/office/drawing/2014/main" val="10004"/>
                  </a:ext>
                </a:extLst>
              </a:tr>
              <a:tr h="338050">
                <a:tc>
                  <a:txBody>
                    <a:bodyPr/>
                    <a:lstStyle/>
                    <a:p>
                      <a:pPr marL="0" marR="0" lvl="0" indent="0" algn="l" rtl="0">
                        <a:spcBef>
                          <a:spcPts val="0"/>
                        </a:spcBef>
                        <a:spcAft>
                          <a:spcPts val="0"/>
                        </a:spcAft>
                        <a:buNone/>
                      </a:pPr>
                      <a:r>
                        <a:rPr lang="ko-KR" sz="1400" b="1" u="none" strike="noStrike" cap="none">
                          <a:latin typeface="Arial"/>
                          <a:ea typeface="Arial"/>
                          <a:cs typeface="Arial"/>
                          <a:sym typeface="Arial"/>
                        </a:rPr>
                        <a:t>설립연도</a:t>
                      </a:r>
                      <a:endParaRPr/>
                    </a:p>
                  </a:txBody>
                  <a:tcPr marL="91450" marR="91450" marT="45725" marB="45725" anchor="ctr"/>
                </a:tc>
                <a:tc>
                  <a:txBody>
                    <a:bodyPr/>
                    <a:lstStyle/>
                    <a:p>
                      <a:pPr marL="0" marR="0" lvl="0" indent="0" algn="l" rtl="0">
                        <a:spcBef>
                          <a:spcPts val="0"/>
                        </a:spcBef>
                        <a:spcAft>
                          <a:spcPts val="0"/>
                        </a:spcAft>
                        <a:buNone/>
                      </a:pPr>
                      <a:r>
                        <a:rPr lang="ko-KR" sz="1400" b="1" u="none" strike="noStrike" cap="none" dirty="0">
                          <a:latin typeface="Arial"/>
                          <a:ea typeface="Arial"/>
                          <a:cs typeface="Arial"/>
                          <a:sym typeface="Arial"/>
                        </a:rPr>
                        <a:t>2017년 11월 1일</a:t>
                      </a:r>
                      <a:endParaRPr sz="1400" b="1" u="none" strike="noStrike" cap="none" dirty="0">
                        <a:latin typeface="Arial"/>
                        <a:ea typeface="Arial"/>
                        <a:cs typeface="Arial"/>
                        <a:sym typeface="Arial"/>
                      </a:endParaRPr>
                    </a:p>
                  </a:txBody>
                  <a:tcPr marL="91450" marR="91450" marT="45725" marB="45725" anchor="ctr"/>
                </a:tc>
                <a:extLst>
                  <a:ext uri="{0D108BD9-81ED-4DB2-BD59-A6C34878D82A}">
                    <a16:rowId xmlns:a16="http://schemas.microsoft.com/office/drawing/2014/main" val="10005"/>
                  </a:ext>
                </a:extLst>
              </a:tr>
              <a:tr h="330375">
                <a:tc>
                  <a:txBody>
                    <a:bodyPr/>
                    <a:lstStyle/>
                    <a:p>
                      <a:pPr marL="0" marR="0" lvl="0" indent="0" algn="l" rtl="0">
                        <a:spcBef>
                          <a:spcPts val="0"/>
                        </a:spcBef>
                        <a:spcAft>
                          <a:spcPts val="0"/>
                        </a:spcAft>
                        <a:buNone/>
                      </a:pPr>
                      <a:r>
                        <a:rPr lang="ko-KR" sz="1400" b="1" u="none" strike="noStrike" cap="none">
                          <a:latin typeface="Arial"/>
                          <a:ea typeface="Arial"/>
                          <a:cs typeface="Arial"/>
                          <a:sym typeface="Arial"/>
                        </a:rPr>
                        <a:t>상장 구분</a:t>
                      </a:r>
                      <a:endParaRPr/>
                    </a:p>
                  </a:txBody>
                  <a:tcPr marL="91450" marR="91450" marT="45725" marB="45725" anchor="ctr"/>
                </a:tc>
                <a:tc>
                  <a:txBody>
                    <a:bodyPr/>
                    <a:lstStyle/>
                    <a:p>
                      <a:pPr marL="0" marR="0" lvl="0" indent="0" algn="l" rtl="0">
                        <a:spcBef>
                          <a:spcPts val="0"/>
                        </a:spcBef>
                        <a:spcAft>
                          <a:spcPts val="0"/>
                        </a:spcAft>
                        <a:buNone/>
                      </a:pPr>
                      <a:r>
                        <a:rPr lang="ko-KR" sz="1400" b="1" u="none" strike="noStrike" cap="none" dirty="0">
                          <a:latin typeface="Arial"/>
                          <a:ea typeface="Arial"/>
                          <a:cs typeface="Arial"/>
                          <a:sym typeface="Arial"/>
                        </a:rPr>
                        <a:t>비 상장기업</a:t>
                      </a:r>
                      <a:endParaRPr dirty="0"/>
                    </a:p>
                  </a:txBody>
                  <a:tcPr marL="91450" marR="91450" marT="45725" marB="45725" anchor="ctr"/>
                </a:tc>
                <a:extLst>
                  <a:ext uri="{0D108BD9-81ED-4DB2-BD59-A6C34878D82A}">
                    <a16:rowId xmlns:a16="http://schemas.microsoft.com/office/drawing/2014/main" val="10006"/>
                  </a:ext>
                </a:extLst>
              </a:tr>
              <a:tr h="778450">
                <a:tc>
                  <a:txBody>
                    <a:bodyPr/>
                    <a:lstStyle/>
                    <a:p>
                      <a:pPr marL="0" marR="0" lvl="0" indent="0" algn="l" rtl="0">
                        <a:spcBef>
                          <a:spcPts val="0"/>
                        </a:spcBef>
                        <a:spcAft>
                          <a:spcPts val="0"/>
                        </a:spcAft>
                        <a:buNone/>
                      </a:pPr>
                      <a:r>
                        <a:rPr lang="ko-KR" sz="1400" b="1" u="none" strike="noStrike" cap="none">
                          <a:latin typeface="Arial"/>
                          <a:ea typeface="Arial"/>
                          <a:cs typeface="Arial"/>
                          <a:sym typeface="Arial"/>
                        </a:rPr>
                        <a:t>사업분야</a:t>
                      </a:r>
                      <a:endParaRPr/>
                    </a:p>
                  </a:txBody>
                  <a:tcPr marL="91450" marR="91450" marT="45725" marB="45725" anchor="ctr"/>
                </a:tc>
                <a:tc>
                  <a:txBody>
                    <a:bodyPr/>
                    <a:lstStyle/>
                    <a:p>
                      <a:pPr marL="0" marR="0" lvl="0" indent="0" algn="l" rtl="0">
                        <a:spcBef>
                          <a:spcPts val="0"/>
                        </a:spcBef>
                        <a:spcAft>
                          <a:spcPts val="0"/>
                        </a:spcAft>
                        <a:buNone/>
                      </a:pPr>
                      <a:r>
                        <a:rPr lang="ko-KR" sz="1200" b="1" u="none" strike="noStrike" cap="none" dirty="0">
                          <a:latin typeface="Arial"/>
                          <a:ea typeface="Arial"/>
                          <a:cs typeface="Arial"/>
                          <a:sym typeface="Arial"/>
                        </a:rPr>
                        <a:t>SAP ERP 솔루션 구축  및 개발 </a:t>
                      </a:r>
                      <a:endParaRPr sz="1200" b="1" u="none" strike="noStrike" cap="none" dirty="0">
                        <a:latin typeface="Arial"/>
                        <a:ea typeface="Arial"/>
                        <a:cs typeface="Arial"/>
                        <a:sym typeface="Arial"/>
                      </a:endParaRPr>
                    </a:p>
                    <a:p>
                      <a:pPr marL="0" marR="0" lvl="0" indent="0" algn="l" rtl="0">
                        <a:spcBef>
                          <a:spcPts val="0"/>
                        </a:spcBef>
                        <a:spcAft>
                          <a:spcPts val="0"/>
                        </a:spcAft>
                        <a:buNone/>
                      </a:pPr>
                      <a:r>
                        <a:rPr lang="ko-KR" sz="1200" u="none" strike="noStrike" cap="none" dirty="0">
                          <a:latin typeface="Arial"/>
                          <a:ea typeface="Arial"/>
                          <a:cs typeface="Arial"/>
                          <a:sym typeface="Arial"/>
                        </a:rPr>
                        <a:t>      : 중소/중견기업을 위한 </a:t>
                      </a:r>
                      <a:r>
                        <a:rPr lang="ko-KR" sz="1200" u="none" strike="noStrike" cap="none" dirty="0" err="1">
                          <a:latin typeface="Arial"/>
                          <a:ea typeface="Arial"/>
                          <a:cs typeface="Arial"/>
                          <a:sym typeface="Arial"/>
                        </a:rPr>
                        <a:t>ERP구축</a:t>
                      </a:r>
                      <a:r>
                        <a:rPr lang="ko-KR" sz="1200" u="none" strike="noStrike" cap="none" dirty="0">
                          <a:latin typeface="Arial"/>
                          <a:ea typeface="Arial"/>
                          <a:cs typeface="Arial"/>
                          <a:sym typeface="Arial"/>
                        </a:rPr>
                        <a:t> 사업</a:t>
                      </a:r>
                      <a:endParaRPr sz="1200" u="none" strike="noStrike" cap="none" dirty="0">
                        <a:latin typeface="Arial"/>
                        <a:ea typeface="Arial"/>
                        <a:cs typeface="Arial"/>
                        <a:sym typeface="Arial"/>
                      </a:endParaRPr>
                    </a:p>
                    <a:p>
                      <a:pPr marL="0" marR="0" lvl="0" indent="0" algn="l" rtl="0">
                        <a:spcBef>
                          <a:spcPts val="0"/>
                        </a:spcBef>
                        <a:spcAft>
                          <a:spcPts val="0"/>
                        </a:spcAft>
                        <a:buNone/>
                      </a:pPr>
                      <a:r>
                        <a:rPr lang="ko-KR" sz="1200" b="1" u="none" strike="noStrike" cap="none" dirty="0">
                          <a:latin typeface="Arial"/>
                          <a:ea typeface="Arial"/>
                          <a:cs typeface="Arial"/>
                          <a:sym typeface="Arial"/>
                        </a:rPr>
                        <a:t>SAP ERP 운영서비스 </a:t>
                      </a:r>
                      <a:endParaRPr sz="1200" b="1" u="none" strike="noStrike" cap="none" dirty="0">
                        <a:latin typeface="Arial"/>
                        <a:ea typeface="Arial"/>
                        <a:cs typeface="Arial"/>
                        <a:sym typeface="Arial"/>
                      </a:endParaRPr>
                    </a:p>
                    <a:p>
                      <a:pPr marL="0" marR="0" lvl="0" indent="0" algn="l" rtl="0">
                        <a:spcBef>
                          <a:spcPts val="0"/>
                        </a:spcBef>
                        <a:spcAft>
                          <a:spcPts val="0"/>
                        </a:spcAft>
                        <a:buNone/>
                      </a:pPr>
                      <a:r>
                        <a:rPr lang="ko-KR" sz="1200" u="none" strike="noStrike" cap="none" dirty="0">
                          <a:latin typeface="Arial"/>
                          <a:ea typeface="Arial"/>
                          <a:cs typeface="Arial"/>
                          <a:sym typeface="Arial"/>
                        </a:rPr>
                        <a:t>      : 중소/중견기업의 </a:t>
                      </a:r>
                      <a:r>
                        <a:rPr lang="ko-KR" sz="1200" u="none" strike="noStrike" cap="none" dirty="0" err="1">
                          <a:latin typeface="Arial"/>
                          <a:ea typeface="Arial"/>
                          <a:cs typeface="Arial"/>
                          <a:sym typeface="Arial"/>
                        </a:rPr>
                        <a:t>ERP운영서비스</a:t>
                      </a:r>
                      <a:endParaRPr sz="1200" u="none" strike="noStrike" cap="none" dirty="0">
                        <a:latin typeface="Arial"/>
                        <a:ea typeface="Arial"/>
                        <a:cs typeface="Arial"/>
                        <a:sym typeface="Arial"/>
                      </a:endParaRPr>
                    </a:p>
                  </a:txBody>
                  <a:tcPr marL="91450" marR="91450" marT="45725" marB="45725" anchor="ctr"/>
                </a:tc>
                <a:extLst>
                  <a:ext uri="{0D108BD9-81ED-4DB2-BD59-A6C34878D82A}">
                    <a16:rowId xmlns:a16="http://schemas.microsoft.com/office/drawing/2014/main" val="10007"/>
                  </a:ext>
                </a:extLst>
              </a:tr>
            </a:tbl>
          </a:graphicData>
        </a:graphic>
      </p:graphicFrame>
      <p:pic>
        <p:nvPicPr>
          <p:cNvPr id="205" name="Google Shape;205;p2"/>
          <p:cNvPicPr preferRelativeResize="0"/>
          <p:nvPr/>
        </p:nvPicPr>
        <p:blipFill rotWithShape="1">
          <a:blip r:embed="rId4">
            <a:alphaModFix/>
          </a:blip>
          <a:srcRect/>
          <a:stretch/>
        </p:blipFill>
        <p:spPr>
          <a:xfrm>
            <a:off x="3860800" y="3319758"/>
            <a:ext cx="3124200" cy="3003953"/>
          </a:xfrm>
          <a:prstGeom prst="rect">
            <a:avLst/>
          </a:prstGeom>
          <a:noFill/>
          <a:ln>
            <a:noFill/>
          </a:ln>
        </p:spPr>
      </p:pic>
      <p:sp>
        <p:nvSpPr>
          <p:cNvPr id="206" name="Google Shape;206;p2"/>
          <p:cNvSpPr/>
          <p:nvPr/>
        </p:nvSpPr>
        <p:spPr>
          <a:xfrm>
            <a:off x="734996" y="2731638"/>
            <a:ext cx="4405144" cy="383764"/>
          </a:xfrm>
          <a:prstGeom prst="rect">
            <a:avLst/>
          </a:prstGeom>
          <a:solidFill>
            <a:srgbClr val="FFC000"/>
          </a:solidFill>
          <a:ln w="12700"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000000"/>
              </a:solidFill>
              <a:latin typeface="나눔바른고딕" panose="020B0603020101020101" pitchFamily="50" charset="-127"/>
              <a:ea typeface="나눔바른고딕" panose="020B0603020101020101" pitchFamily="50" charset="-127"/>
              <a:cs typeface="Arial"/>
              <a:sym typeface="Arial"/>
            </a:endParaRPr>
          </a:p>
        </p:txBody>
      </p:sp>
      <p:sp>
        <p:nvSpPr>
          <p:cNvPr id="207" name="Google Shape;207;p2"/>
          <p:cNvSpPr txBox="1"/>
          <p:nvPr/>
        </p:nvSpPr>
        <p:spPr>
          <a:xfrm>
            <a:off x="698500" y="2730500"/>
            <a:ext cx="4405144"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3F3F3F"/>
              </a:buClr>
              <a:buSzPts val="1600"/>
              <a:buFont typeface="Michroma"/>
              <a:buNone/>
            </a:pPr>
            <a:r>
              <a:rPr lang="ko-KR" sz="1600" b="1" i="0" u="none" strike="noStrike" cap="none">
                <a:solidFill>
                  <a:srgbClr val="3F3F3F"/>
                </a:solidFill>
                <a:latin typeface="나눔바른고딕" panose="020B0603020101020101" pitchFamily="50" charset="-127"/>
                <a:ea typeface="나눔바른고딕" panose="020B0603020101020101" pitchFamily="50" charset="-127"/>
                <a:cs typeface="Michroma"/>
                <a:sym typeface="Michroma"/>
              </a:rPr>
              <a:t>Confidence. Simply Transformed.</a:t>
            </a:r>
            <a:endParaRPr sz="1600" b="1" i="0" u="none" strike="noStrike" cap="none">
              <a:solidFill>
                <a:srgbClr val="3F3F3F"/>
              </a:solidFill>
              <a:latin typeface="나눔바른고딕" panose="020B0603020101020101" pitchFamily="50" charset="-127"/>
              <a:ea typeface="나눔바른고딕" panose="020B0603020101020101" pitchFamily="50" charset="-127"/>
              <a:cs typeface="Michroma"/>
              <a:sym typeface="Michroma"/>
            </a:endParaRPr>
          </a:p>
        </p:txBody>
      </p:sp>
      <p:sp>
        <p:nvSpPr>
          <p:cNvPr id="208" name="Google Shape;208;p2"/>
          <p:cNvSpPr txBox="1"/>
          <p:nvPr/>
        </p:nvSpPr>
        <p:spPr>
          <a:xfrm>
            <a:off x="1031859" y="5113745"/>
            <a:ext cx="2579704" cy="923330"/>
          </a:xfrm>
          <a:prstGeom prst="rect">
            <a:avLst/>
          </a:prstGeom>
          <a:noFill/>
          <a:ln>
            <a:noFill/>
          </a:ln>
        </p:spPr>
        <p:txBody>
          <a:bodyPr spcFirstLastPara="1" wrap="square" lIns="0" tIns="0" rIns="0" bIns="0" anchor="ctr" anchorCtr="0">
            <a:spAutoFit/>
          </a:bodyPr>
          <a:lstStyle/>
          <a:p>
            <a:pPr marL="0" marR="0" lvl="0" indent="0" algn="ctr" rtl="0">
              <a:lnSpc>
                <a:spcPct val="100000"/>
              </a:lnSpc>
              <a:spcBef>
                <a:spcPts val="0"/>
              </a:spcBef>
              <a:spcAft>
                <a:spcPts val="0"/>
              </a:spcAft>
              <a:buClr>
                <a:srgbClr val="000000"/>
              </a:buClr>
              <a:buSzPts val="2000"/>
              <a:buFont typeface="Arial"/>
              <a:buNone/>
            </a:pPr>
            <a:r>
              <a:rPr lang="ko-KR" sz="2000" b="1" i="0" u="sng" strike="noStrike" cap="none" dirty="0">
                <a:solidFill>
                  <a:srgbClr val="000000"/>
                </a:solidFill>
                <a:latin typeface="나눔바른고딕" panose="020B0603020101020101" pitchFamily="50" charset="-127"/>
                <a:ea typeface="나눔바른고딕" panose="020B0603020101020101" pitchFamily="50" charset="-127"/>
                <a:cs typeface="Arial"/>
                <a:sym typeface="Arial"/>
              </a:rPr>
              <a:t>기업과 사회의 경쟁력 </a:t>
            </a:r>
            <a:endParaRPr sz="2000" b="1" i="0" u="sng" strike="noStrike" cap="none" dirty="0">
              <a:solidFill>
                <a:srgbClr val="000000"/>
              </a:solidFill>
              <a:latin typeface="나눔바른고딕" panose="020B0603020101020101" pitchFamily="50" charset="-127"/>
              <a:ea typeface="나눔바른고딕" panose="020B0603020101020101" pitchFamily="50" charset="-127"/>
              <a:cs typeface="Arial"/>
              <a:sym typeface="Arial"/>
            </a:endParaRPr>
          </a:p>
          <a:p>
            <a:pPr marL="0" marR="0" lvl="0" indent="0" algn="ctr" rtl="0">
              <a:lnSpc>
                <a:spcPct val="100000"/>
              </a:lnSpc>
              <a:spcBef>
                <a:spcPts val="0"/>
              </a:spcBef>
              <a:spcAft>
                <a:spcPts val="0"/>
              </a:spcAft>
              <a:buClr>
                <a:srgbClr val="000000"/>
              </a:buClr>
              <a:buSzPts val="2000"/>
              <a:buFont typeface="Arial"/>
              <a:buNone/>
            </a:pPr>
            <a:r>
              <a:rPr lang="ko-KR" sz="2000" b="1" i="0" u="sng" strike="noStrike" cap="none" dirty="0">
                <a:solidFill>
                  <a:srgbClr val="000000"/>
                </a:solidFill>
                <a:latin typeface="나눔바른고딕" panose="020B0603020101020101" pitchFamily="50" charset="-127"/>
                <a:ea typeface="나눔바른고딕" panose="020B0603020101020101" pitchFamily="50" charset="-127"/>
                <a:cs typeface="Arial"/>
                <a:sym typeface="Arial"/>
              </a:rPr>
              <a:t>강화를 선도하는 </a:t>
            </a:r>
            <a:endParaRPr sz="2000" b="1" i="0" u="sng" strike="noStrike" cap="none" dirty="0">
              <a:solidFill>
                <a:srgbClr val="000000"/>
              </a:solidFill>
              <a:latin typeface="나눔바른고딕" panose="020B0603020101020101" pitchFamily="50" charset="-127"/>
              <a:ea typeface="나눔바른고딕" panose="020B0603020101020101" pitchFamily="50" charset="-127"/>
              <a:cs typeface="Arial"/>
              <a:sym typeface="Arial"/>
            </a:endParaRPr>
          </a:p>
          <a:p>
            <a:pPr marL="0" marR="0" lvl="0" indent="0" algn="ctr" rtl="0">
              <a:lnSpc>
                <a:spcPct val="100000"/>
              </a:lnSpc>
              <a:spcBef>
                <a:spcPts val="0"/>
              </a:spcBef>
              <a:spcAft>
                <a:spcPts val="0"/>
              </a:spcAft>
              <a:buClr>
                <a:srgbClr val="3399FF"/>
              </a:buClr>
              <a:buSzPts val="2000"/>
              <a:buFont typeface="Arial"/>
              <a:buNone/>
            </a:pPr>
            <a:r>
              <a:rPr lang="ko-KR" sz="2000" b="1" i="0" u="sng" strike="noStrike" cap="none" dirty="0">
                <a:solidFill>
                  <a:srgbClr val="3399FF"/>
                </a:solidFill>
                <a:latin typeface="나눔바른고딕" panose="020B0603020101020101" pitchFamily="50" charset="-127"/>
                <a:ea typeface="나눔바른고딕" panose="020B0603020101020101" pitchFamily="50" charset="-127"/>
                <a:cs typeface="Arial"/>
                <a:sym typeface="Arial"/>
              </a:rPr>
              <a:t>가치 창출 기업</a:t>
            </a:r>
            <a:endParaRPr dirty="0">
              <a:latin typeface="나눔바른고딕" panose="020B0603020101020101" pitchFamily="50" charset="-127"/>
              <a:ea typeface="나눔바른고딕" panose="020B0603020101020101" pitchFamily="50" charset="-127"/>
            </a:endParaRPr>
          </a:p>
        </p:txBody>
      </p:sp>
      <p:sp>
        <p:nvSpPr>
          <p:cNvPr id="209" name="Google Shape;209;p2"/>
          <p:cNvSpPr txBox="1"/>
          <p:nvPr/>
        </p:nvSpPr>
        <p:spPr>
          <a:xfrm>
            <a:off x="8091062" y="2373745"/>
            <a:ext cx="3762568"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9900"/>
              </a:buClr>
              <a:buSzPts val="1800"/>
              <a:buFont typeface="Arial"/>
              <a:buNone/>
            </a:pPr>
            <a:r>
              <a:rPr lang="ko-KR" sz="1800" b="1" i="0" u="none" strike="noStrike" cap="none" dirty="0">
                <a:solidFill>
                  <a:srgbClr val="FF9900"/>
                </a:solidFill>
                <a:latin typeface="나눔바른고딕" panose="020B0603020101020101" pitchFamily="50" charset="-127"/>
                <a:ea typeface="나눔바른고딕" panose="020B0603020101020101" pitchFamily="50" charset="-127"/>
                <a:cs typeface="Arial"/>
                <a:sym typeface="Arial"/>
              </a:rPr>
              <a:t>SAP Business </a:t>
            </a:r>
            <a:r>
              <a:rPr lang="ko-KR" sz="1800" b="1" i="0" u="none" strike="noStrike" cap="none" dirty="0" err="1">
                <a:solidFill>
                  <a:srgbClr val="FF9900"/>
                </a:solidFill>
                <a:latin typeface="나눔바른고딕" panose="020B0603020101020101" pitchFamily="50" charset="-127"/>
                <a:ea typeface="나눔바른고딕" panose="020B0603020101020101" pitchFamily="50" charset="-127"/>
                <a:cs typeface="Arial"/>
                <a:sym typeface="Arial"/>
              </a:rPr>
              <a:t>ByDesign</a:t>
            </a:r>
            <a:r>
              <a:rPr lang="ko-KR" sz="1800" b="1" i="0" u="none" strike="noStrike" cap="none" dirty="0">
                <a:solidFill>
                  <a:srgbClr val="FF9900"/>
                </a:solidFill>
                <a:latin typeface="나눔바른고딕" panose="020B0603020101020101" pitchFamily="50" charset="-127"/>
                <a:ea typeface="나눔바른고딕" panose="020B0603020101020101" pitchFamily="50" charset="-127"/>
                <a:cs typeface="Arial"/>
                <a:sym typeface="Arial"/>
              </a:rPr>
              <a:t> 전문 파트너</a:t>
            </a:r>
            <a:endParaRPr dirty="0">
              <a:latin typeface="나눔바른고딕" panose="020B0603020101020101" pitchFamily="50" charset="-127"/>
              <a:ea typeface="나눔바른고딕" panose="020B0603020101020101" pitchFamily="50" charset="-127"/>
            </a:endParaRPr>
          </a:p>
        </p:txBody>
      </p:sp>
      <p:pic>
        <p:nvPicPr>
          <p:cNvPr id="210" name="Google Shape;210;p2"/>
          <p:cNvPicPr preferRelativeResize="0"/>
          <p:nvPr/>
        </p:nvPicPr>
        <p:blipFill rotWithShape="1">
          <a:blip r:embed="rId5">
            <a:alphaModFix/>
          </a:blip>
          <a:srcRect/>
          <a:stretch/>
        </p:blipFill>
        <p:spPr>
          <a:xfrm>
            <a:off x="7051863" y="2166564"/>
            <a:ext cx="892656" cy="523220"/>
          </a:xfrm>
          <a:prstGeom prst="rect">
            <a:avLst/>
          </a:prstGeom>
          <a:noFill/>
          <a:ln>
            <a:noFill/>
          </a:ln>
        </p:spPr>
      </p:pic>
      <p:pic>
        <p:nvPicPr>
          <p:cNvPr id="211" name="Google Shape;211;p2"/>
          <p:cNvPicPr preferRelativeResize="0"/>
          <p:nvPr/>
        </p:nvPicPr>
        <p:blipFill rotWithShape="1">
          <a:blip r:embed="rId6">
            <a:alphaModFix/>
          </a:blip>
          <a:srcRect/>
          <a:stretch/>
        </p:blipFill>
        <p:spPr>
          <a:xfrm>
            <a:off x="5161417" y="2270251"/>
            <a:ext cx="1099059" cy="319385"/>
          </a:xfrm>
          <a:prstGeom prst="rect">
            <a:avLst/>
          </a:prstGeom>
          <a:noFill/>
          <a:ln>
            <a:noFill/>
          </a:ln>
        </p:spPr>
      </p:pic>
      <p:sp>
        <p:nvSpPr>
          <p:cNvPr id="212" name="Google Shape;212;p2"/>
          <p:cNvSpPr txBox="1"/>
          <p:nvPr/>
        </p:nvSpPr>
        <p:spPr>
          <a:xfrm>
            <a:off x="504218" y="173819"/>
            <a:ext cx="11183564" cy="369204"/>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00000"/>
              </a:buClr>
              <a:buSzPts val="2400"/>
              <a:buFont typeface="Arial"/>
              <a:buNone/>
            </a:pPr>
            <a:r>
              <a:rPr kumimoji="0" lang="en-US" altLang="ko-KR" sz="2399" b="1" i="0" u="none" strike="noStrike" kern="1200" cap="none" spc="0" normalizeH="0" baseline="0" noProof="0" dirty="0">
                <a:ln>
                  <a:noFill/>
                </a:ln>
                <a:solidFill>
                  <a:srgbClr val="000000"/>
                </a:solidFill>
                <a:effectLst/>
                <a:uLnTx/>
                <a:uFillTx/>
                <a:latin typeface="Arial"/>
                <a:ea typeface="+mj-ea"/>
                <a:cs typeface="+mj-cs"/>
              </a:rPr>
              <a:t>Partner Corporate Overview</a:t>
            </a:r>
            <a:endParaRPr lang="en-US" sz="2399" b="1" i="0" u="none" strike="noStrike" cap="none" dirty="0">
              <a:solidFill>
                <a:schemeClr val="dk1"/>
              </a:solidFill>
              <a:latin typeface="나눔바른고딕" panose="020B0603020101020101" pitchFamily="50" charset="-127"/>
              <a:ea typeface="나눔바른고딕" panose="020B0603020101020101" pitchFamily="50" charset="-127"/>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 name="Freeform 23">
            <a:extLst>
              <a:ext uri="{FF2B5EF4-FFF2-40B4-BE49-F238E27FC236}">
                <a16:creationId xmlns:a16="http://schemas.microsoft.com/office/drawing/2014/main" id="{EDE3FAEB-9847-4865-9386-831DD75B0B83}"/>
              </a:ext>
            </a:extLst>
          </p:cNvPr>
          <p:cNvSpPr>
            <a:spLocks/>
          </p:cNvSpPr>
          <p:nvPr/>
        </p:nvSpPr>
        <p:spPr bwMode="gray">
          <a:xfrm flipH="1">
            <a:off x="5773609" y="2572570"/>
            <a:ext cx="2269792" cy="607871"/>
          </a:xfrm>
          <a:custGeom>
            <a:avLst/>
            <a:gdLst/>
            <a:ahLst/>
            <a:cxnLst>
              <a:cxn ang="0">
                <a:pos x="909" y="258"/>
              </a:cxn>
              <a:cxn ang="0">
                <a:pos x="408" y="354"/>
              </a:cxn>
              <a:cxn ang="0">
                <a:pos x="0" y="237"/>
              </a:cxn>
              <a:cxn ang="0">
                <a:pos x="0" y="180"/>
              </a:cxn>
              <a:cxn ang="0">
                <a:pos x="810" y="3"/>
              </a:cxn>
              <a:cxn ang="0">
                <a:pos x="912" y="195"/>
              </a:cxn>
              <a:cxn ang="0">
                <a:pos x="909" y="258"/>
              </a:cxn>
            </a:cxnLst>
            <a:rect l="0" t="0" r="r" b="b"/>
            <a:pathLst>
              <a:path w="912" h="354">
                <a:moveTo>
                  <a:pt x="909" y="258"/>
                </a:moveTo>
                <a:cubicBezTo>
                  <a:pt x="747" y="255"/>
                  <a:pt x="540" y="285"/>
                  <a:pt x="408" y="354"/>
                </a:cubicBezTo>
                <a:cubicBezTo>
                  <a:pt x="261" y="318"/>
                  <a:pt x="81" y="258"/>
                  <a:pt x="0" y="237"/>
                </a:cubicBezTo>
                <a:cubicBezTo>
                  <a:pt x="1" y="218"/>
                  <a:pt x="0" y="207"/>
                  <a:pt x="0" y="180"/>
                </a:cubicBezTo>
                <a:cubicBezTo>
                  <a:pt x="24" y="156"/>
                  <a:pt x="658" y="0"/>
                  <a:pt x="810" y="3"/>
                </a:cubicBezTo>
                <a:cubicBezTo>
                  <a:pt x="867" y="1"/>
                  <a:pt x="876" y="99"/>
                  <a:pt x="912" y="195"/>
                </a:cubicBezTo>
                <a:cubicBezTo>
                  <a:pt x="912" y="213"/>
                  <a:pt x="909" y="231"/>
                  <a:pt x="909" y="258"/>
                </a:cubicBezTo>
                <a:close/>
              </a:path>
            </a:pathLst>
          </a:custGeom>
          <a:gradFill rotWithShape="1">
            <a:gsLst>
              <a:gs pos="0">
                <a:schemeClr val="accent1">
                  <a:lumMod val="75000"/>
                </a:schemeClr>
              </a:gs>
              <a:gs pos="100000">
                <a:srgbClr val="F4C44C"/>
              </a:gs>
            </a:gsLst>
            <a:lin ang="0" scaled="1"/>
          </a:gradFill>
          <a:ln w="9525" cap="flat" cmpd="sng">
            <a:noFill/>
            <a:prstDash val="solid"/>
            <a:round/>
            <a:headEnd/>
            <a:tailEnd/>
          </a:ln>
          <a:effectLst/>
        </p:spPr>
        <p:txBody>
          <a:bodyPr lIns="0" tIns="0" rIns="0" bIns="0" anchor="ctr"/>
          <a:lstStyle/>
          <a:p>
            <a:pPr>
              <a:buClr>
                <a:schemeClr val="tx1"/>
              </a:buClr>
              <a:buSzTx/>
              <a:defRPr/>
            </a:pPr>
            <a:endParaRPr lang="ko-KR" altLang="en-US" b="1">
              <a:latin typeface="맑은 고딕" panose="020B0503020000020004" pitchFamily="50" charset="-127"/>
              <a:ea typeface="맑은 고딕" panose="020B0503020000020004" pitchFamily="50" charset="-127"/>
              <a:cs typeface="Arial" charset="0"/>
            </a:endParaRPr>
          </a:p>
        </p:txBody>
      </p:sp>
      <p:sp>
        <p:nvSpPr>
          <p:cNvPr id="957" name="Freeform 5">
            <a:extLst>
              <a:ext uri="{FF2B5EF4-FFF2-40B4-BE49-F238E27FC236}">
                <a16:creationId xmlns:a16="http://schemas.microsoft.com/office/drawing/2014/main" id="{7252946E-7EB6-4E8C-8D42-F1175ED41804}"/>
              </a:ext>
            </a:extLst>
          </p:cNvPr>
          <p:cNvSpPr>
            <a:spLocks/>
          </p:cNvSpPr>
          <p:nvPr/>
        </p:nvSpPr>
        <p:spPr bwMode="gray">
          <a:xfrm>
            <a:off x="4148665" y="4834009"/>
            <a:ext cx="3678127" cy="1236267"/>
          </a:xfrm>
          <a:prstGeom prst="ellipse">
            <a:avLst/>
          </a:prstGeom>
          <a:solidFill>
            <a:schemeClr val="accent3">
              <a:lumMod val="75000"/>
            </a:schemeClr>
          </a:solidFill>
          <a:ln w="9525">
            <a:noFill/>
            <a:round/>
            <a:headEnd/>
            <a:tailEnd/>
          </a:ln>
        </p:spPr>
        <p:txBody>
          <a:bodyPr lIns="0" tIns="0" rIns="0" bIns="0" anchor="ctr"/>
          <a:lstStyle/>
          <a:p>
            <a:endParaRPr lang="ko-KR" altLang="en-US">
              <a:latin typeface="맑은 고딕" panose="020B0503020000020004" pitchFamily="50" charset="-127"/>
              <a:ea typeface="맑은 고딕" panose="020B0503020000020004" pitchFamily="50" charset="-127"/>
            </a:endParaRPr>
          </a:p>
        </p:txBody>
      </p:sp>
      <p:sp>
        <p:nvSpPr>
          <p:cNvPr id="958" name="Freeform 12">
            <a:extLst>
              <a:ext uri="{FF2B5EF4-FFF2-40B4-BE49-F238E27FC236}">
                <a16:creationId xmlns:a16="http://schemas.microsoft.com/office/drawing/2014/main" id="{6A99D976-CA1E-4315-A91C-BAF98DB36902}"/>
              </a:ext>
            </a:extLst>
          </p:cNvPr>
          <p:cNvSpPr>
            <a:spLocks/>
          </p:cNvSpPr>
          <p:nvPr/>
        </p:nvSpPr>
        <p:spPr bwMode="gray">
          <a:xfrm>
            <a:off x="4137539" y="4834009"/>
            <a:ext cx="3678126" cy="1099652"/>
          </a:xfrm>
          <a:prstGeom prst="ellipse">
            <a:avLst/>
          </a:prstGeom>
          <a:solidFill>
            <a:srgbClr val="C6DCFC"/>
          </a:solidFill>
          <a:ln w="9525">
            <a:noFill/>
            <a:round/>
            <a:headEnd/>
            <a:tailEnd/>
          </a:ln>
        </p:spPr>
        <p:txBody>
          <a:bodyPr lIns="0" tIns="0" rIns="0" bIns="0" anchor="ctr"/>
          <a:lstStyle/>
          <a:p>
            <a:endParaRPr lang="ko-KR" altLang="en-US">
              <a:latin typeface="맑은 고딕" panose="020B0503020000020004" pitchFamily="50" charset="-127"/>
              <a:ea typeface="맑은 고딕" panose="020B0503020000020004" pitchFamily="50" charset="-127"/>
            </a:endParaRPr>
          </a:p>
        </p:txBody>
      </p:sp>
      <p:sp>
        <p:nvSpPr>
          <p:cNvPr id="18444" name="Freeform 14"/>
          <p:cNvSpPr>
            <a:spLocks/>
          </p:cNvSpPr>
          <p:nvPr/>
        </p:nvSpPr>
        <p:spPr bwMode="gray">
          <a:xfrm>
            <a:off x="3174346" y="3846050"/>
            <a:ext cx="5371824" cy="2224226"/>
          </a:xfrm>
          <a:custGeom>
            <a:avLst/>
            <a:gdLst>
              <a:gd name="T0" fmla="*/ 2147483647 w 2844"/>
              <a:gd name="T1" fmla="*/ 2147483647 h 1182"/>
              <a:gd name="T2" fmla="*/ 2147483647 w 2844"/>
              <a:gd name="T3" fmla="*/ 2147483647 h 1182"/>
              <a:gd name="T4" fmla="*/ 2147483647 w 2844"/>
              <a:gd name="T5" fmla="*/ 2147483647 h 1182"/>
              <a:gd name="T6" fmla="*/ 2147483647 w 2844"/>
              <a:gd name="T7" fmla="*/ 2147483647 h 1182"/>
              <a:gd name="T8" fmla="*/ 2147483647 w 2844"/>
              <a:gd name="T9" fmla="*/ 2147483647 h 1182"/>
              <a:gd name="T10" fmla="*/ 2147483647 w 2844"/>
              <a:gd name="T11" fmla="*/ 2147483647 h 1182"/>
              <a:gd name="T12" fmla="*/ 2147483647 w 2844"/>
              <a:gd name="T13" fmla="*/ 2147483647 h 1182"/>
              <a:gd name="T14" fmla="*/ 2147483647 w 2844"/>
              <a:gd name="T15" fmla="*/ 2147483647 h 1182"/>
              <a:gd name="T16" fmla="*/ 2147483647 w 2844"/>
              <a:gd name="T17" fmla="*/ 2147483647 h 1182"/>
              <a:gd name="T18" fmla="*/ 2147483647 w 2844"/>
              <a:gd name="T19" fmla="*/ 2147483647 h 1182"/>
              <a:gd name="T20" fmla="*/ 2147483647 w 2844"/>
              <a:gd name="T21" fmla="*/ 2147483647 h 1182"/>
              <a:gd name="T22" fmla="*/ 2147483647 w 2844"/>
              <a:gd name="T23" fmla="*/ 2147483647 h 1182"/>
              <a:gd name="T24" fmla="*/ 2147483647 w 2844"/>
              <a:gd name="T25" fmla="*/ 2147483647 h 1182"/>
              <a:gd name="T26" fmla="*/ 2147483647 w 2844"/>
              <a:gd name="T27" fmla="*/ 2147483647 h 118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844"/>
              <a:gd name="T43" fmla="*/ 0 h 1182"/>
              <a:gd name="T44" fmla="*/ 2844 w 2844"/>
              <a:gd name="T45" fmla="*/ 1182 h 118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844" h="1182">
                <a:moveTo>
                  <a:pt x="1542" y="96"/>
                </a:moveTo>
                <a:cubicBezTo>
                  <a:pt x="1484" y="80"/>
                  <a:pt x="1242" y="0"/>
                  <a:pt x="996" y="150"/>
                </a:cubicBezTo>
                <a:cubicBezTo>
                  <a:pt x="806" y="262"/>
                  <a:pt x="276" y="593"/>
                  <a:pt x="138" y="762"/>
                </a:cubicBezTo>
                <a:cubicBezTo>
                  <a:pt x="0" y="918"/>
                  <a:pt x="78" y="1020"/>
                  <a:pt x="276" y="1086"/>
                </a:cubicBezTo>
                <a:cubicBezTo>
                  <a:pt x="636" y="1182"/>
                  <a:pt x="2178" y="1176"/>
                  <a:pt x="2569" y="1092"/>
                </a:cubicBezTo>
                <a:cubicBezTo>
                  <a:pt x="2730" y="1050"/>
                  <a:pt x="2844" y="906"/>
                  <a:pt x="2676" y="744"/>
                </a:cubicBezTo>
                <a:cubicBezTo>
                  <a:pt x="2401" y="522"/>
                  <a:pt x="1908" y="222"/>
                  <a:pt x="1709" y="144"/>
                </a:cubicBezTo>
                <a:cubicBezTo>
                  <a:pt x="1509" y="72"/>
                  <a:pt x="1573" y="175"/>
                  <a:pt x="1590" y="222"/>
                </a:cubicBezTo>
                <a:cubicBezTo>
                  <a:pt x="1758" y="282"/>
                  <a:pt x="2460" y="696"/>
                  <a:pt x="2550" y="804"/>
                </a:cubicBezTo>
                <a:cubicBezTo>
                  <a:pt x="2622" y="864"/>
                  <a:pt x="2640" y="978"/>
                  <a:pt x="2394" y="1002"/>
                </a:cubicBezTo>
                <a:cubicBezTo>
                  <a:pt x="2076" y="1038"/>
                  <a:pt x="870" y="1044"/>
                  <a:pt x="522" y="1008"/>
                </a:cubicBezTo>
                <a:cubicBezTo>
                  <a:pt x="210" y="996"/>
                  <a:pt x="175" y="870"/>
                  <a:pt x="276" y="792"/>
                </a:cubicBezTo>
                <a:cubicBezTo>
                  <a:pt x="391" y="696"/>
                  <a:pt x="1170" y="72"/>
                  <a:pt x="1452" y="192"/>
                </a:cubicBezTo>
                <a:cubicBezTo>
                  <a:pt x="1560" y="102"/>
                  <a:pt x="1610" y="117"/>
                  <a:pt x="1542" y="96"/>
                </a:cubicBezTo>
                <a:close/>
              </a:path>
            </a:pathLst>
          </a:custGeom>
          <a:solidFill>
            <a:schemeClr val="bg2">
              <a:lumMod val="75000"/>
              <a:alpha val="28000"/>
            </a:schemeClr>
          </a:solidFill>
          <a:ln w="9525">
            <a:noFill/>
            <a:round/>
            <a:headEnd/>
            <a:tailEnd/>
          </a:ln>
        </p:spPr>
        <p:txBody>
          <a:bodyPr lIns="0" tIns="0" rIns="0" bIns="0" anchor="ctr"/>
          <a:lstStyle/>
          <a:p>
            <a:endParaRPr lang="ko-KR" altLang="en-US">
              <a:latin typeface="맑은 고딕" panose="020B0503020000020004" pitchFamily="50" charset="-127"/>
              <a:ea typeface="맑은 고딕" panose="020B0503020000020004" pitchFamily="50" charset="-127"/>
            </a:endParaRPr>
          </a:p>
        </p:txBody>
      </p:sp>
      <p:sp>
        <p:nvSpPr>
          <p:cNvPr id="4023" name="Oval 15"/>
          <p:cNvSpPr>
            <a:spLocks noChangeArrowheads="1"/>
          </p:cNvSpPr>
          <p:nvPr/>
        </p:nvSpPr>
        <p:spPr bwMode="gray">
          <a:xfrm>
            <a:off x="5940971" y="3990522"/>
            <a:ext cx="134144" cy="79375"/>
          </a:xfrm>
          <a:prstGeom prst="ellipse">
            <a:avLst/>
          </a:prstGeom>
          <a:solidFill>
            <a:srgbClr val="FFB7B7"/>
          </a:solidFill>
          <a:ln w="9525" algn="ctr">
            <a:noFill/>
            <a:round/>
            <a:headEnd/>
            <a:tailEnd/>
          </a:ln>
        </p:spPr>
        <p:txBody>
          <a:bodyPr wrap="none" lIns="0" tIns="0" rIns="0" bIns="0" anchor="ctr"/>
          <a:lstStyle/>
          <a:p>
            <a:pPr>
              <a:buClr>
                <a:schemeClr val="tx1"/>
              </a:buClr>
              <a:buSzTx/>
            </a:pPr>
            <a:endParaRPr lang="ko-KR" altLang="en-US" b="1">
              <a:latin typeface="맑은 고딕" panose="020B0503020000020004" pitchFamily="50" charset="-127"/>
              <a:ea typeface="맑은 고딕" panose="020B0503020000020004" pitchFamily="50" charset="-127"/>
              <a:cs typeface="Arial" pitchFamily="34" charset="0"/>
            </a:endParaRPr>
          </a:p>
        </p:txBody>
      </p:sp>
      <p:sp>
        <p:nvSpPr>
          <p:cNvPr id="4024" name="Oval 16"/>
          <p:cNvSpPr>
            <a:spLocks noChangeArrowheads="1"/>
          </p:cNvSpPr>
          <p:nvPr/>
        </p:nvSpPr>
        <p:spPr bwMode="gray">
          <a:xfrm>
            <a:off x="5940971" y="3990522"/>
            <a:ext cx="134144" cy="79375"/>
          </a:xfrm>
          <a:prstGeom prst="ellipse">
            <a:avLst/>
          </a:prstGeom>
          <a:solidFill>
            <a:srgbClr val="FFB7B7"/>
          </a:solidFill>
          <a:ln w="9525" algn="ctr">
            <a:noFill/>
            <a:round/>
            <a:headEnd/>
            <a:tailEnd/>
          </a:ln>
        </p:spPr>
        <p:txBody>
          <a:bodyPr wrap="none" lIns="0" tIns="0" rIns="0" bIns="0" anchor="ctr"/>
          <a:lstStyle/>
          <a:p>
            <a:pPr>
              <a:buClr>
                <a:schemeClr val="tx1"/>
              </a:buClr>
              <a:buSzTx/>
            </a:pPr>
            <a:endParaRPr lang="ko-KR" altLang="en-US" b="1">
              <a:latin typeface="맑은 고딕" panose="020B0503020000020004" pitchFamily="50" charset="-127"/>
              <a:ea typeface="맑은 고딕" panose="020B0503020000020004" pitchFamily="50" charset="-127"/>
              <a:cs typeface="Arial" pitchFamily="34" charset="0"/>
            </a:endParaRPr>
          </a:p>
        </p:txBody>
      </p:sp>
      <p:sp>
        <p:nvSpPr>
          <p:cNvPr id="4025" name="Oval 17"/>
          <p:cNvSpPr>
            <a:spLocks noChangeArrowheads="1"/>
          </p:cNvSpPr>
          <p:nvPr/>
        </p:nvSpPr>
        <p:spPr bwMode="gray">
          <a:xfrm>
            <a:off x="5940971" y="3990522"/>
            <a:ext cx="134144" cy="79375"/>
          </a:xfrm>
          <a:prstGeom prst="ellipse">
            <a:avLst/>
          </a:prstGeom>
          <a:solidFill>
            <a:srgbClr val="FFB7B7"/>
          </a:solidFill>
          <a:ln w="9525" algn="ctr">
            <a:noFill/>
            <a:round/>
            <a:headEnd/>
            <a:tailEnd/>
          </a:ln>
        </p:spPr>
        <p:txBody>
          <a:bodyPr wrap="none" lIns="0" tIns="0" rIns="0" bIns="0" anchor="ctr"/>
          <a:lstStyle/>
          <a:p>
            <a:pPr>
              <a:buClr>
                <a:schemeClr val="tx1"/>
              </a:buClr>
              <a:buSzTx/>
            </a:pPr>
            <a:endParaRPr lang="ko-KR" altLang="en-US" b="1">
              <a:latin typeface="맑은 고딕" panose="020B0503020000020004" pitchFamily="50" charset="-127"/>
              <a:ea typeface="맑은 고딕" panose="020B0503020000020004" pitchFamily="50" charset="-127"/>
              <a:cs typeface="Arial" pitchFamily="34" charset="0"/>
            </a:endParaRPr>
          </a:p>
        </p:txBody>
      </p:sp>
      <p:sp>
        <p:nvSpPr>
          <p:cNvPr id="4026" name="Oval 18"/>
          <p:cNvSpPr>
            <a:spLocks noChangeArrowheads="1"/>
          </p:cNvSpPr>
          <p:nvPr/>
        </p:nvSpPr>
        <p:spPr bwMode="gray">
          <a:xfrm>
            <a:off x="5940971" y="3990522"/>
            <a:ext cx="134144" cy="79375"/>
          </a:xfrm>
          <a:prstGeom prst="ellipse">
            <a:avLst/>
          </a:prstGeom>
          <a:solidFill>
            <a:srgbClr val="FFB7B7"/>
          </a:solidFill>
          <a:ln w="9525" algn="ctr">
            <a:noFill/>
            <a:round/>
            <a:headEnd/>
            <a:tailEnd/>
          </a:ln>
        </p:spPr>
        <p:txBody>
          <a:bodyPr wrap="none" lIns="0" tIns="0" rIns="0" bIns="0" anchor="ctr"/>
          <a:lstStyle/>
          <a:p>
            <a:pPr>
              <a:buClr>
                <a:schemeClr val="tx1"/>
              </a:buClr>
              <a:buSzTx/>
            </a:pPr>
            <a:endParaRPr lang="ko-KR" altLang="en-US" b="1">
              <a:latin typeface="맑은 고딕" panose="020B0503020000020004" pitchFamily="50" charset="-127"/>
              <a:ea typeface="맑은 고딕" panose="020B0503020000020004" pitchFamily="50" charset="-127"/>
              <a:cs typeface="Arial" pitchFamily="34" charset="0"/>
            </a:endParaRPr>
          </a:p>
        </p:txBody>
      </p:sp>
      <p:sp>
        <p:nvSpPr>
          <p:cNvPr id="4027" name="Oval 19"/>
          <p:cNvSpPr>
            <a:spLocks noChangeArrowheads="1"/>
          </p:cNvSpPr>
          <p:nvPr/>
        </p:nvSpPr>
        <p:spPr bwMode="gray">
          <a:xfrm>
            <a:off x="5940971" y="3990522"/>
            <a:ext cx="134144" cy="79375"/>
          </a:xfrm>
          <a:prstGeom prst="ellipse">
            <a:avLst/>
          </a:prstGeom>
          <a:solidFill>
            <a:srgbClr val="FFB7B7"/>
          </a:solidFill>
          <a:ln w="9525" algn="ctr">
            <a:noFill/>
            <a:round/>
            <a:headEnd/>
            <a:tailEnd/>
          </a:ln>
        </p:spPr>
        <p:txBody>
          <a:bodyPr wrap="none" lIns="0" tIns="0" rIns="0" bIns="0" anchor="ctr"/>
          <a:lstStyle/>
          <a:p>
            <a:pPr>
              <a:buClr>
                <a:schemeClr val="tx1"/>
              </a:buClr>
              <a:buSzTx/>
            </a:pPr>
            <a:endParaRPr lang="ko-KR" altLang="en-US" b="1">
              <a:latin typeface="맑은 고딕" panose="020B0503020000020004" pitchFamily="50" charset="-127"/>
              <a:ea typeface="맑은 고딕" panose="020B0503020000020004" pitchFamily="50" charset="-127"/>
              <a:cs typeface="Arial" pitchFamily="34" charset="0"/>
            </a:endParaRPr>
          </a:p>
        </p:txBody>
      </p:sp>
      <p:grpSp>
        <p:nvGrpSpPr>
          <p:cNvPr id="2" name="Group 22"/>
          <p:cNvGrpSpPr>
            <a:grpSpLocks/>
          </p:cNvGrpSpPr>
          <p:nvPr/>
        </p:nvGrpSpPr>
        <p:grpSpPr bwMode="auto">
          <a:xfrm>
            <a:off x="3681110" y="2551375"/>
            <a:ext cx="2269792" cy="618174"/>
            <a:chOff x="1953" y="1614"/>
            <a:chExt cx="912" cy="360"/>
          </a:xfrm>
        </p:grpSpPr>
        <p:sp>
          <p:nvSpPr>
            <p:cNvPr id="4031" name="Freeform 23"/>
            <p:cNvSpPr>
              <a:spLocks/>
            </p:cNvSpPr>
            <p:nvPr/>
          </p:nvSpPr>
          <p:spPr bwMode="gray">
            <a:xfrm>
              <a:off x="1953" y="1620"/>
              <a:ext cx="912" cy="354"/>
            </a:xfrm>
            <a:custGeom>
              <a:avLst/>
              <a:gdLst/>
              <a:ahLst/>
              <a:cxnLst>
                <a:cxn ang="0">
                  <a:pos x="909" y="258"/>
                </a:cxn>
                <a:cxn ang="0">
                  <a:pos x="408" y="354"/>
                </a:cxn>
                <a:cxn ang="0">
                  <a:pos x="0" y="237"/>
                </a:cxn>
                <a:cxn ang="0">
                  <a:pos x="0" y="180"/>
                </a:cxn>
                <a:cxn ang="0">
                  <a:pos x="810" y="3"/>
                </a:cxn>
                <a:cxn ang="0">
                  <a:pos x="912" y="195"/>
                </a:cxn>
                <a:cxn ang="0">
                  <a:pos x="909" y="258"/>
                </a:cxn>
              </a:cxnLst>
              <a:rect l="0" t="0" r="r" b="b"/>
              <a:pathLst>
                <a:path w="912" h="354">
                  <a:moveTo>
                    <a:pt x="909" y="258"/>
                  </a:moveTo>
                  <a:cubicBezTo>
                    <a:pt x="747" y="255"/>
                    <a:pt x="540" y="285"/>
                    <a:pt x="408" y="354"/>
                  </a:cubicBezTo>
                  <a:cubicBezTo>
                    <a:pt x="261" y="318"/>
                    <a:pt x="81" y="258"/>
                    <a:pt x="0" y="237"/>
                  </a:cubicBezTo>
                  <a:cubicBezTo>
                    <a:pt x="1" y="218"/>
                    <a:pt x="0" y="207"/>
                    <a:pt x="0" y="180"/>
                  </a:cubicBezTo>
                  <a:cubicBezTo>
                    <a:pt x="24" y="156"/>
                    <a:pt x="658" y="0"/>
                    <a:pt x="810" y="3"/>
                  </a:cubicBezTo>
                  <a:cubicBezTo>
                    <a:pt x="867" y="1"/>
                    <a:pt x="876" y="99"/>
                    <a:pt x="912" y="195"/>
                  </a:cubicBezTo>
                  <a:cubicBezTo>
                    <a:pt x="912" y="213"/>
                    <a:pt x="909" y="231"/>
                    <a:pt x="909" y="258"/>
                  </a:cubicBezTo>
                  <a:close/>
                </a:path>
              </a:pathLst>
            </a:custGeom>
            <a:gradFill flip="none" rotWithShape="1">
              <a:gsLst>
                <a:gs pos="0">
                  <a:schemeClr val="accent1">
                    <a:lumMod val="75000"/>
                  </a:schemeClr>
                </a:gs>
                <a:gs pos="100000">
                  <a:srgbClr val="F9DD99"/>
                </a:gs>
              </a:gsLst>
              <a:lin ang="0" scaled="1"/>
              <a:tileRect/>
            </a:gradFill>
            <a:ln w="9525" cap="flat" cmpd="sng">
              <a:noFill/>
              <a:prstDash val="solid"/>
              <a:round/>
              <a:headEnd/>
              <a:tailEnd/>
            </a:ln>
            <a:effectLst/>
          </p:spPr>
          <p:txBody>
            <a:bodyPr lIns="0" tIns="0" rIns="0" bIns="0" anchor="ctr"/>
            <a:lstStyle/>
            <a:p>
              <a:pPr>
                <a:buClr>
                  <a:schemeClr val="tx1"/>
                </a:buClr>
              </a:pPr>
              <a:endParaRPr lang="ko-KR" altLang="en-US" b="1">
                <a:latin typeface="맑은 고딕" panose="020B0503020000020004" pitchFamily="50" charset="-127"/>
                <a:ea typeface="맑은 고딕" panose="020B0503020000020004" pitchFamily="50" charset="-127"/>
                <a:cs typeface="Arial" charset="0"/>
              </a:endParaRPr>
            </a:p>
          </p:txBody>
        </p:sp>
        <p:sp>
          <p:nvSpPr>
            <p:cNvPr id="4032" name="Freeform 24"/>
            <p:cNvSpPr>
              <a:spLocks/>
            </p:cNvSpPr>
            <p:nvPr/>
          </p:nvSpPr>
          <p:spPr bwMode="gray">
            <a:xfrm>
              <a:off x="1956" y="1614"/>
              <a:ext cx="906" cy="298"/>
            </a:xfrm>
            <a:custGeom>
              <a:avLst/>
              <a:gdLst/>
              <a:ahLst/>
              <a:cxnLst>
                <a:cxn ang="0">
                  <a:pos x="906" y="204"/>
                </a:cxn>
                <a:cxn ang="0">
                  <a:pos x="404" y="298"/>
                </a:cxn>
                <a:cxn ang="0">
                  <a:pos x="0" y="182"/>
                </a:cxn>
                <a:cxn ang="0">
                  <a:pos x="906" y="0"/>
                </a:cxn>
                <a:cxn ang="0">
                  <a:pos x="906" y="204"/>
                </a:cxn>
              </a:cxnLst>
              <a:rect l="0" t="0" r="r" b="b"/>
              <a:pathLst>
                <a:path w="906" h="298">
                  <a:moveTo>
                    <a:pt x="906" y="204"/>
                  </a:moveTo>
                  <a:cubicBezTo>
                    <a:pt x="804" y="204"/>
                    <a:pt x="594" y="219"/>
                    <a:pt x="404" y="298"/>
                  </a:cubicBezTo>
                  <a:cubicBezTo>
                    <a:pt x="269" y="259"/>
                    <a:pt x="147" y="225"/>
                    <a:pt x="0" y="182"/>
                  </a:cubicBezTo>
                  <a:cubicBezTo>
                    <a:pt x="186" y="90"/>
                    <a:pt x="477" y="0"/>
                    <a:pt x="906" y="0"/>
                  </a:cubicBezTo>
                  <a:cubicBezTo>
                    <a:pt x="903" y="93"/>
                    <a:pt x="906" y="144"/>
                    <a:pt x="906" y="204"/>
                  </a:cubicBezTo>
                  <a:close/>
                </a:path>
              </a:pathLst>
            </a:custGeom>
            <a:gradFill flip="none" rotWithShape="1">
              <a:gsLst>
                <a:gs pos="0">
                  <a:srgbClr val="F0AB00"/>
                </a:gs>
                <a:gs pos="100000">
                  <a:srgbClr val="F9DD99"/>
                </a:gs>
              </a:gsLst>
              <a:lin ang="0" scaled="1"/>
              <a:tileRect/>
            </a:gradFill>
            <a:ln w="9525" cap="flat" cmpd="sng">
              <a:noFill/>
              <a:prstDash val="solid"/>
              <a:round/>
              <a:headEnd/>
              <a:tailEnd/>
            </a:ln>
            <a:effectLst/>
          </p:spPr>
          <p:txBody>
            <a:bodyPr lIns="0" tIns="0" rIns="0" bIns="0" anchor="ctr"/>
            <a:lstStyle/>
            <a:p>
              <a:pPr>
                <a:buClr>
                  <a:schemeClr val="tx1"/>
                </a:buClr>
              </a:pPr>
              <a:endParaRPr lang="ko-KR" altLang="en-US" b="1">
                <a:latin typeface="맑은 고딕" panose="020B0503020000020004" pitchFamily="50" charset="-127"/>
                <a:ea typeface="맑은 고딕" panose="020B0503020000020004" pitchFamily="50" charset="-127"/>
                <a:cs typeface="Arial" charset="0"/>
              </a:endParaRPr>
            </a:p>
          </p:txBody>
        </p:sp>
      </p:grpSp>
      <p:sp>
        <p:nvSpPr>
          <p:cNvPr id="4035" name="Freeform 27"/>
          <p:cNvSpPr>
            <a:spLocks/>
          </p:cNvSpPr>
          <p:nvPr/>
        </p:nvSpPr>
        <p:spPr bwMode="gray">
          <a:xfrm flipH="1">
            <a:off x="5788735" y="2551534"/>
            <a:ext cx="2242149" cy="519236"/>
          </a:xfrm>
          <a:custGeom>
            <a:avLst/>
            <a:gdLst/>
            <a:ahLst/>
            <a:cxnLst>
              <a:cxn ang="0">
                <a:pos x="906" y="204"/>
              </a:cxn>
              <a:cxn ang="0">
                <a:pos x="404" y="298"/>
              </a:cxn>
              <a:cxn ang="0">
                <a:pos x="0" y="182"/>
              </a:cxn>
              <a:cxn ang="0">
                <a:pos x="906" y="0"/>
              </a:cxn>
              <a:cxn ang="0">
                <a:pos x="906" y="204"/>
              </a:cxn>
            </a:cxnLst>
            <a:rect l="0" t="0" r="r" b="b"/>
            <a:pathLst>
              <a:path w="906" h="298">
                <a:moveTo>
                  <a:pt x="906" y="204"/>
                </a:moveTo>
                <a:cubicBezTo>
                  <a:pt x="804" y="204"/>
                  <a:pt x="594" y="219"/>
                  <a:pt x="404" y="298"/>
                </a:cubicBezTo>
                <a:cubicBezTo>
                  <a:pt x="269" y="259"/>
                  <a:pt x="147" y="225"/>
                  <a:pt x="0" y="182"/>
                </a:cubicBezTo>
                <a:cubicBezTo>
                  <a:pt x="186" y="90"/>
                  <a:pt x="477" y="0"/>
                  <a:pt x="906" y="0"/>
                </a:cubicBezTo>
                <a:cubicBezTo>
                  <a:pt x="903" y="93"/>
                  <a:pt x="906" y="144"/>
                  <a:pt x="906" y="204"/>
                </a:cubicBezTo>
                <a:close/>
              </a:path>
            </a:pathLst>
          </a:custGeom>
          <a:gradFill flip="none" rotWithShape="1">
            <a:gsLst>
              <a:gs pos="0">
                <a:srgbClr val="F0AB00"/>
              </a:gs>
              <a:gs pos="100000">
                <a:srgbClr val="F9DD99"/>
              </a:gs>
            </a:gsLst>
            <a:lin ang="0" scaled="1"/>
            <a:tileRect/>
          </a:gradFill>
          <a:ln w="9525" cap="flat" cmpd="sng">
            <a:noFill/>
            <a:prstDash val="solid"/>
            <a:round/>
            <a:headEnd/>
            <a:tailEnd/>
          </a:ln>
          <a:effectLst/>
        </p:spPr>
        <p:txBody>
          <a:bodyPr lIns="0" tIns="0" rIns="0" bIns="0" anchor="ctr"/>
          <a:lstStyle/>
          <a:p>
            <a:pPr>
              <a:buClr>
                <a:schemeClr val="tx1"/>
              </a:buClr>
            </a:pPr>
            <a:endParaRPr lang="ko-KR" altLang="en-US" b="1">
              <a:latin typeface="맑은 고딕" panose="020B0503020000020004" pitchFamily="50" charset="-127"/>
              <a:ea typeface="맑은 고딕" panose="020B0503020000020004" pitchFamily="50" charset="-127"/>
              <a:cs typeface="Arial" charset="0"/>
            </a:endParaRPr>
          </a:p>
        </p:txBody>
      </p:sp>
      <p:grpSp>
        <p:nvGrpSpPr>
          <p:cNvPr id="4" name="Group 29"/>
          <p:cNvGrpSpPr>
            <a:grpSpLocks/>
          </p:cNvGrpSpPr>
          <p:nvPr/>
        </p:nvGrpSpPr>
        <p:grpSpPr bwMode="auto">
          <a:xfrm>
            <a:off x="2666472" y="2990981"/>
            <a:ext cx="1771219" cy="1051631"/>
            <a:chOff x="1617" y="1794"/>
            <a:chExt cx="744" cy="633"/>
          </a:xfrm>
        </p:grpSpPr>
        <p:sp>
          <p:nvSpPr>
            <p:cNvPr id="4038" name="Freeform 30"/>
            <p:cNvSpPr>
              <a:spLocks/>
            </p:cNvSpPr>
            <p:nvPr/>
          </p:nvSpPr>
          <p:spPr bwMode="gray">
            <a:xfrm>
              <a:off x="1673" y="1911"/>
              <a:ext cx="688" cy="516"/>
            </a:xfrm>
            <a:custGeom>
              <a:avLst/>
              <a:gdLst/>
              <a:ahLst/>
              <a:cxnLst>
                <a:cxn ang="0">
                  <a:pos x="688" y="0"/>
                </a:cxn>
                <a:cxn ang="0">
                  <a:pos x="688" y="63"/>
                </a:cxn>
                <a:cxn ang="0">
                  <a:pos x="688" y="291"/>
                </a:cxn>
                <a:cxn ang="0">
                  <a:pos x="688" y="372"/>
                </a:cxn>
                <a:cxn ang="0">
                  <a:pos x="178" y="516"/>
                </a:cxn>
                <a:cxn ang="0">
                  <a:pos x="16" y="246"/>
                </a:cxn>
                <a:cxn ang="0">
                  <a:pos x="112" y="90"/>
                </a:cxn>
                <a:cxn ang="0">
                  <a:pos x="688" y="0"/>
                </a:cxn>
              </a:cxnLst>
              <a:rect l="0" t="0" r="r" b="b"/>
              <a:pathLst>
                <a:path w="688" h="516">
                  <a:moveTo>
                    <a:pt x="688" y="0"/>
                  </a:moveTo>
                  <a:cubicBezTo>
                    <a:pt x="688" y="24"/>
                    <a:pt x="688" y="33"/>
                    <a:pt x="688" y="63"/>
                  </a:cubicBezTo>
                  <a:cubicBezTo>
                    <a:pt x="589" y="117"/>
                    <a:pt x="502" y="183"/>
                    <a:pt x="688" y="291"/>
                  </a:cubicBezTo>
                  <a:cubicBezTo>
                    <a:pt x="688" y="341"/>
                    <a:pt x="688" y="342"/>
                    <a:pt x="688" y="372"/>
                  </a:cubicBezTo>
                  <a:cubicBezTo>
                    <a:pt x="508" y="423"/>
                    <a:pt x="350" y="467"/>
                    <a:pt x="178" y="516"/>
                  </a:cubicBezTo>
                  <a:cubicBezTo>
                    <a:pt x="34" y="402"/>
                    <a:pt x="16" y="315"/>
                    <a:pt x="16" y="246"/>
                  </a:cubicBezTo>
                  <a:cubicBezTo>
                    <a:pt x="16" y="198"/>
                    <a:pt x="0" y="131"/>
                    <a:pt x="112" y="90"/>
                  </a:cubicBezTo>
                  <a:lnTo>
                    <a:pt x="688" y="0"/>
                  </a:lnTo>
                  <a:close/>
                </a:path>
              </a:pathLst>
            </a:custGeom>
            <a:gradFill rotWithShape="1">
              <a:gsLst>
                <a:gs pos="0">
                  <a:schemeClr val="accent1">
                    <a:lumMod val="75000"/>
                  </a:schemeClr>
                </a:gs>
                <a:gs pos="100000">
                  <a:schemeClr val="accent1"/>
                </a:gs>
              </a:gsLst>
              <a:lin ang="0" scaled="1"/>
            </a:gradFill>
            <a:ln w="9525" cap="flat" cmpd="sng">
              <a:noFill/>
              <a:prstDash val="solid"/>
              <a:round/>
              <a:headEnd/>
              <a:tailEnd/>
            </a:ln>
            <a:effectLst/>
          </p:spPr>
          <p:txBody>
            <a:bodyPr lIns="0" tIns="0" rIns="0" bIns="0" anchor="ctr"/>
            <a:lstStyle/>
            <a:p>
              <a:pPr>
                <a:buClr>
                  <a:schemeClr val="tx1"/>
                </a:buClr>
                <a:buSzTx/>
                <a:defRPr/>
              </a:pPr>
              <a:endParaRPr lang="ko-KR" altLang="en-US" b="1">
                <a:latin typeface="맑은 고딕" panose="020B0503020000020004" pitchFamily="50" charset="-127"/>
                <a:ea typeface="맑은 고딕" panose="020B0503020000020004" pitchFamily="50" charset="-127"/>
                <a:cs typeface="Arial" charset="0"/>
              </a:endParaRPr>
            </a:p>
          </p:txBody>
        </p:sp>
        <p:sp>
          <p:nvSpPr>
            <p:cNvPr id="4039" name="Freeform 31"/>
            <p:cNvSpPr>
              <a:spLocks/>
            </p:cNvSpPr>
            <p:nvPr/>
          </p:nvSpPr>
          <p:spPr bwMode="gray">
            <a:xfrm>
              <a:off x="1617" y="1794"/>
              <a:ext cx="744" cy="555"/>
            </a:xfrm>
            <a:custGeom>
              <a:avLst/>
              <a:gdLst/>
              <a:ahLst/>
              <a:cxnLst>
                <a:cxn ang="0">
                  <a:pos x="336" y="0"/>
                </a:cxn>
                <a:cxn ang="0">
                  <a:pos x="222" y="555"/>
                </a:cxn>
                <a:cxn ang="0">
                  <a:pos x="744" y="408"/>
                </a:cxn>
                <a:cxn ang="0">
                  <a:pos x="744" y="117"/>
                </a:cxn>
                <a:cxn ang="0">
                  <a:pos x="336" y="0"/>
                </a:cxn>
              </a:cxnLst>
              <a:rect l="0" t="0" r="r" b="b"/>
              <a:pathLst>
                <a:path w="744" h="555">
                  <a:moveTo>
                    <a:pt x="336" y="0"/>
                  </a:moveTo>
                  <a:cubicBezTo>
                    <a:pt x="0" y="186"/>
                    <a:pt x="9" y="375"/>
                    <a:pt x="222" y="555"/>
                  </a:cubicBezTo>
                  <a:cubicBezTo>
                    <a:pt x="354" y="519"/>
                    <a:pt x="661" y="435"/>
                    <a:pt x="744" y="408"/>
                  </a:cubicBezTo>
                  <a:cubicBezTo>
                    <a:pt x="534" y="285"/>
                    <a:pt x="630" y="171"/>
                    <a:pt x="744" y="117"/>
                  </a:cubicBezTo>
                  <a:cubicBezTo>
                    <a:pt x="585" y="72"/>
                    <a:pt x="444" y="36"/>
                    <a:pt x="336" y="0"/>
                  </a:cubicBezTo>
                  <a:close/>
                </a:path>
              </a:pathLst>
            </a:custGeom>
            <a:gradFill flip="none" rotWithShape="1">
              <a:gsLst>
                <a:gs pos="0">
                  <a:srgbClr val="F0AB00"/>
                </a:gs>
                <a:gs pos="100000">
                  <a:srgbClr val="F9DD99"/>
                </a:gs>
              </a:gsLst>
              <a:lin ang="0" scaled="1"/>
              <a:tileRect/>
            </a:gradFill>
            <a:ln w="9525" cap="flat" cmpd="sng">
              <a:noFill/>
              <a:prstDash val="solid"/>
              <a:round/>
              <a:headEnd/>
              <a:tailEnd/>
            </a:ln>
            <a:effectLst/>
          </p:spPr>
          <p:txBody>
            <a:bodyPr lIns="0" tIns="0" rIns="0" bIns="0" anchor="ctr"/>
            <a:lstStyle/>
            <a:p>
              <a:pPr>
                <a:buClr>
                  <a:schemeClr val="tx1"/>
                </a:buClr>
                <a:buSzTx/>
                <a:defRPr/>
              </a:pPr>
              <a:endParaRPr lang="ko-KR" altLang="en-US" b="1">
                <a:latin typeface="맑은 고딕" panose="020B0503020000020004" pitchFamily="50" charset="-127"/>
                <a:ea typeface="맑은 고딕" panose="020B0503020000020004" pitchFamily="50" charset="-127"/>
                <a:cs typeface="Arial" charset="0"/>
              </a:endParaRPr>
            </a:p>
          </p:txBody>
        </p:sp>
      </p:grpSp>
      <p:sp>
        <p:nvSpPr>
          <p:cNvPr id="331" name="Oval 1264">
            <a:extLst>
              <a:ext uri="{FF2B5EF4-FFF2-40B4-BE49-F238E27FC236}">
                <a16:creationId xmlns:a16="http://schemas.microsoft.com/office/drawing/2014/main" id="{A5F87A5D-2180-4B9B-BC57-B9E94F74B98C}"/>
              </a:ext>
            </a:extLst>
          </p:cNvPr>
          <p:cNvSpPr>
            <a:spLocks noChangeArrowheads="1"/>
          </p:cNvSpPr>
          <p:nvPr/>
        </p:nvSpPr>
        <p:spPr bwMode="auto">
          <a:xfrm>
            <a:off x="4671537" y="3582645"/>
            <a:ext cx="2678602" cy="513165"/>
          </a:xfrm>
          <a:prstGeom prst="ellipse">
            <a:avLst/>
          </a:prstGeom>
          <a:solidFill>
            <a:schemeClr val="bg1"/>
          </a:solidFill>
          <a:ln w="9525">
            <a:noFill/>
            <a:round/>
            <a:headEnd/>
            <a:tailEnd/>
          </a:ln>
        </p:spPr>
        <p:txBody>
          <a:bodyPr wrap="none" anchor="ctr"/>
          <a:lstStyle/>
          <a:p>
            <a:pPr>
              <a:buClr>
                <a:schemeClr val="tx1"/>
              </a:buClr>
              <a:buSzTx/>
            </a:pPr>
            <a:endParaRPr lang="ko-KR" altLang="en-US" b="1">
              <a:latin typeface="맑은 고딕" panose="020B0503020000020004" pitchFamily="50" charset="-127"/>
              <a:ea typeface="맑은 고딕" panose="020B0503020000020004" pitchFamily="50" charset="-127"/>
              <a:cs typeface="Arial" pitchFamily="34" charset="0"/>
            </a:endParaRPr>
          </a:p>
        </p:txBody>
      </p:sp>
      <p:grpSp>
        <p:nvGrpSpPr>
          <p:cNvPr id="4326" name="Group 584"/>
          <p:cNvGrpSpPr>
            <a:grpSpLocks/>
          </p:cNvGrpSpPr>
          <p:nvPr/>
        </p:nvGrpSpPr>
        <p:grpSpPr bwMode="auto">
          <a:xfrm>
            <a:off x="3360283" y="3738293"/>
            <a:ext cx="2522528" cy="750266"/>
            <a:chOff x="1830" y="2202"/>
            <a:chExt cx="1023" cy="465"/>
          </a:xfrm>
        </p:grpSpPr>
        <p:sp>
          <p:nvSpPr>
            <p:cNvPr id="4593" name="Freeform 585"/>
            <p:cNvSpPr>
              <a:spLocks/>
            </p:cNvSpPr>
            <p:nvPr/>
          </p:nvSpPr>
          <p:spPr bwMode="gray">
            <a:xfrm>
              <a:off x="1830" y="2349"/>
              <a:ext cx="1023" cy="318"/>
            </a:xfrm>
            <a:custGeom>
              <a:avLst/>
              <a:gdLst/>
              <a:ahLst/>
              <a:cxnLst>
                <a:cxn ang="0">
                  <a:pos x="0" y="0"/>
                </a:cxn>
                <a:cxn ang="0">
                  <a:pos x="0" y="69"/>
                </a:cxn>
                <a:cxn ang="0">
                  <a:pos x="1023" y="318"/>
                </a:cxn>
                <a:cxn ang="0">
                  <a:pos x="1023" y="243"/>
                </a:cxn>
                <a:cxn ang="0">
                  <a:pos x="0" y="0"/>
                </a:cxn>
              </a:cxnLst>
              <a:rect l="0" t="0" r="r" b="b"/>
              <a:pathLst>
                <a:path w="1023" h="318">
                  <a:moveTo>
                    <a:pt x="0" y="0"/>
                  </a:moveTo>
                  <a:cubicBezTo>
                    <a:pt x="0" y="21"/>
                    <a:pt x="0" y="48"/>
                    <a:pt x="0" y="69"/>
                  </a:cubicBezTo>
                  <a:cubicBezTo>
                    <a:pt x="144" y="174"/>
                    <a:pt x="396" y="306"/>
                    <a:pt x="1023" y="318"/>
                  </a:cubicBezTo>
                  <a:cubicBezTo>
                    <a:pt x="1023" y="303"/>
                    <a:pt x="1020" y="261"/>
                    <a:pt x="1023" y="243"/>
                  </a:cubicBezTo>
                  <a:cubicBezTo>
                    <a:pt x="845" y="177"/>
                    <a:pt x="169" y="28"/>
                    <a:pt x="0" y="0"/>
                  </a:cubicBezTo>
                  <a:close/>
                </a:path>
              </a:pathLst>
            </a:custGeom>
            <a:gradFill flip="none" rotWithShape="1">
              <a:gsLst>
                <a:gs pos="0">
                  <a:schemeClr val="accent1">
                    <a:lumMod val="75000"/>
                  </a:schemeClr>
                </a:gs>
                <a:gs pos="100000">
                  <a:srgbClr val="F9DD99"/>
                </a:gs>
              </a:gsLst>
              <a:lin ang="0" scaled="1"/>
              <a:tileRect/>
            </a:gradFill>
            <a:ln w="9525" cap="flat" cmpd="sng">
              <a:noFill/>
              <a:prstDash val="solid"/>
              <a:round/>
              <a:headEnd/>
              <a:tailEnd/>
            </a:ln>
            <a:effectLst/>
          </p:spPr>
          <p:txBody>
            <a:bodyPr lIns="0" tIns="0" rIns="0" bIns="0" anchor="ctr"/>
            <a:lstStyle/>
            <a:p>
              <a:pPr>
                <a:buClr>
                  <a:schemeClr val="tx1"/>
                </a:buClr>
              </a:pPr>
              <a:endParaRPr lang="ko-KR" altLang="en-US" b="1" dirty="0">
                <a:latin typeface="맑은 고딕" panose="020B0503020000020004" pitchFamily="50" charset="-127"/>
                <a:ea typeface="맑은 고딕" panose="020B0503020000020004" pitchFamily="50" charset="-127"/>
                <a:cs typeface="Arial" charset="0"/>
              </a:endParaRPr>
            </a:p>
          </p:txBody>
        </p:sp>
        <p:sp>
          <p:nvSpPr>
            <p:cNvPr id="4594" name="Freeform 586"/>
            <p:cNvSpPr>
              <a:spLocks/>
            </p:cNvSpPr>
            <p:nvPr/>
          </p:nvSpPr>
          <p:spPr bwMode="gray">
            <a:xfrm>
              <a:off x="1830" y="2202"/>
              <a:ext cx="1023" cy="396"/>
            </a:xfrm>
            <a:custGeom>
              <a:avLst/>
              <a:gdLst/>
              <a:ahLst/>
              <a:cxnLst>
                <a:cxn ang="0">
                  <a:pos x="522" y="0"/>
                </a:cxn>
                <a:cxn ang="0">
                  <a:pos x="1023" y="93"/>
                </a:cxn>
                <a:cxn ang="0">
                  <a:pos x="1023" y="396"/>
                </a:cxn>
                <a:cxn ang="0">
                  <a:pos x="0" y="147"/>
                </a:cxn>
                <a:cxn ang="0">
                  <a:pos x="522" y="0"/>
                </a:cxn>
                <a:cxn ang="0">
                  <a:pos x="522" y="0"/>
                </a:cxn>
              </a:cxnLst>
              <a:rect l="0" t="0" r="r" b="b"/>
              <a:pathLst>
                <a:path w="1023" h="396">
                  <a:moveTo>
                    <a:pt x="522" y="0"/>
                  </a:moveTo>
                  <a:cubicBezTo>
                    <a:pt x="618" y="48"/>
                    <a:pt x="729" y="90"/>
                    <a:pt x="1023" y="93"/>
                  </a:cubicBezTo>
                  <a:cubicBezTo>
                    <a:pt x="1023" y="198"/>
                    <a:pt x="1023" y="339"/>
                    <a:pt x="1023" y="396"/>
                  </a:cubicBezTo>
                  <a:cubicBezTo>
                    <a:pt x="609" y="390"/>
                    <a:pt x="243" y="312"/>
                    <a:pt x="0" y="147"/>
                  </a:cubicBezTo>
                  <a:cubicBezTo>
                    <a:pt x="108" y="117"/>
                    <a:pt x="438" y="28"/>
                    <a:pt x="522" y="0"/>
                  </a:cubicBezTo>
                  <a:lnTo>
                    <a:pt x="522" y="0"/>
                  </a:lnTo>
                  <a:close/>
                </a:path>
              </a:pathLst>
            </a:custGeom>
            <a:gradFill flip="none" rotWithShape="1">
              <a:gsLst>
                <a:gs pos="0">
                  <a:srgbClr val="F0AB00"/>
                </a:gs>
                <a:gs pos="100000">
                  <a:srgbClr val="F9DD99"/>
                </a:gs>
              </a:gsLst>
              <a:lin ang="0" scaled="1"/>
              <a:tileRect/>
            </a:gradFill>
            <a:ln w="9525" cap="flat" cmpd="sng">
              <a:noFill/>
              <a:prstDash val="solid"/>
              <a:round/>
              <a:headEnd/>
              <a:tailEnd/>
            </a:ln>
            <a:effectLst/>
          </p:spPr>
          <p:txBody>
            <a:bodyPr lIns="0" tIns="0" rIns="0" bIns="0" anchor="ctr"/>
            <a:lstStyle/>
            <a:p>
              <a:pPr>
                <a:buClr>
                  <a:schemeClr val="tx1"/>
                </a:buClr>
              </a:pPr>
              <a:endParaRPr lang="ko-KR" altLang="en-US" b="1" dirty="0">
                <a:latin typeface="맑은 고딕" panose="020B0503020000020004" pitchFamily="50" charset="-127"/>
                <a:ea typeface="맑은 고딕" panose="020B0503020000020004" pitchFamily="50" charset="-127"/>
                <a:cs typeface="Arial" charset="0"/>
              </a:endParaRPr>
            </a:p>
          </p:txBody>
        </p:sp>
      </p:grpSp>
      <p:grpSp>
        <p:nvGrpSpPr>
          <p:cNvPr id="4328" name="Group 589"/>
          <p:cNvGrpSpPr>
            <a:grpSpLocks/>
          </p:cNvGrpSpPr>
          <p:nvPr/>
        </p:nvGrpSpPr>
        <p:grpSpPr bwMode="auto">
          <a:xfrm flipH="1">
            <a:off x="7219478" y="3003738"/>
            <a:ext cx="2058385" cy="970062"/>
            <a:chOff x="1617" y="1794"/>
            <a:chExt cx="744" cy="633"/>
          </a:xfrm>
        </p:grpSpPr>
        <p:sp>
          <p:nvSpPr>
            <p:cNvPr id="4598" name="Freeform 590"/>
            <p:cNvSpPr>
              <a:spLocks/>
            </p:cNvSpPr>
            <p:nvPr/>
          </p:nvSpPr>
          <p:spPr bwMode="gray">
            <a:xfrm>
              <a:off x="1673" y="1911"/>
              <a:ext cx="688" cy="516"/>
            </a:xfrm>
            <a:custGeom>
              <a:avLst/>
              <a:gdLst/>
              <a:ahLst/>
              <a:cxnLst>
                <a:cxn ang="0">
                  <a:pos x="688" y="0"/>
                </a:cxn>
                <a:cxn ang="0">
                  <a:pos x="688" y="63"/>
                </a:cxn>
                <a:cxn ang="0">
                  <a:pos x="688" y="291"/>
                </a:cxn>
                <a:cxn ang="0">
                  <a:pos x="688" y="372"/>
                </a:cxn>
                <a:cxn ang="0">
                  <a:pos x="178" y="516"/>
                </a:cxn>
                <a:cxn ang="0">
                  <a:pos x="16" y="246"/>
                </a:cxn>
                <a:cxn ang="0">
                  <a:pos x="112" y="90"/>
                </a:cxn>
                <a:cxn ang="0">
                  <a:pos x="688" y="0"/>
                </a:cxn>
              </a:cxnLst>
              <a:rect l="0" t="0" r="r" b="b"/>
              <a:pathLst>
                <a:path w="688" h="516">
                  <a:moveTo>
                    <a:pt x="688" y="0"/>
                  </a:moveTo>
                  <a:cubicBezTo>
                    <a:pt x="688" y="24"/>
                    <a:pt x="688" y="33"/>
                    <a:pt x="688" y="63"/>
                  </a:cubicBezTo>
                  <a:cubicBezTo>
                    <a:pt x="589" y="117"/>
                    <a:pt x="502" y="183"/>
                    <a:pt x="688" y="291"/>
                  </a:cubicBezTo>
                  <a:cubicBezTo>
                    <a:pt x="688" y="341"/>
                    <a:pt x="688" y="342"/>
                    <a:pt x="688" y="372"/>
                  </a:cubicBezTo>
                  <a:cubicBezTo>
                    <a:pt x="508" y="423"/>
                    <a:pt x="350" y="467"/>
                    <a:pt x="178" y="516"/>
                  </a:cubicBezTo>
                  <a:cubicBezTo>
                    <a:pt x="34" y="402"/>
                    <a:pt x="16" y="315"/>
                    <a:pt x="16" y="246"/>
                  </a:cubicBezTo>
                  <a:cubicBezTo>
                    <a:pt x="16" y="198"/>
                    <a:pt x="0" y="131"/>
                    <a:pt x="112" y="90"/>
                  </a:cubicBezTo>
                  <a:lnTo>
                    <a:pt x="688" y="0"/>
                  </a:lnTo>
                  <a:close/>
                </a:path>
              </a:pathLst>
            </a:custGeom>
            <a:gradFill flip="none" rotWithShape="1">
              <a:gsLst>
                <a:gs pos="0">
                  <a:schemeClr val="accent1">
                    <a:lumMod val="75000"/>
                  </a:schemeClr>
                </a:gs>
                <a:gs pos="100000">
                  <a:srgbClr val="F9DD99"/>
                </a:gs>
              </a:gsLst>
              <a:lin ang="0" scaled="1"/>
              <a:tileRect/>
            </a:gradFill>
            <a:ln w="9525" cap="flat" cmpd="sng">
              <a:noFill/>
              <a:prstDash val="solid"/>
              <a:round/>
              <a:headEnd/>
              <a:tailEnd/>
            </a:ln>
            <a:effectLst/>
          </p:spPr>
          <p:txBody>
            <a:bodyPr lIns="0" tIns="0" rIns="0" bIns="0" anchor="ctr"/>
            <a:lstStyle/>
            <a:p>
              <a:pPr>
                <a:buClr>
                  <a:schemeClr val="tx1"/>
                </a:buClr>
              </a:pPr>
              <a:endParaRPr lang="ko-KR" altLang="en-US" b="1">
                <a:latin typeface="맑은 고딕" panose="020B0503020000020004" pitchFamily="50" charset="-127"/>
                <a:ea typeface="맑은 고딕" panose="020B0503020000020004" pitchFamily="50" charset="-127"/>
                <a:cs typeface="Arial" charset="0"/>
              </a:endParaRPr>
            </a:p>
          </p:txBody>
        </p:sp>
        <p:sp>
          <p:nvSpPr>
            <p:cNvPr id="4599" name="Freeform 591"/>
            <p:cNvSpPr>
              <a:spLocks/>
            </p:cNvSpPr>
            <p:nvPr/>
          </p:nvSpPr>
          <p:spPr bwMode="gray">
            <a:xfrm>
              <a:off x="1617" y="1794"/>
              <a:ext cx="744" cy="555"/>
            </a:xfrm>
            <a:custGeom>
              <a:avLst/>
              <a:gdLst/>
              <a:ahLst/>
              <a:cxnLst>
                <a:cxn ang="0">
                  <a:pos x="336" y="0"/>
                </a:cxn>
                <a:cxn ang="0">
                  <a:pos x="222" y="555"/>
                </a:cxn>
                <a:cxn ang="0">
                  <a:pos x="744" y="408"/>
                </a:cxn>
                <a:cxn ang="0">
                  <a:pos x="744" y="117"/>
                </a:cxn>
                <a:cxn ang="0">
                  <a:pos x="336" y="0"/>
                </a:cxn>
              </a:cxnLst>
              <a:rect l="0" t="0" r="r" b="b"/>
              <a:pathLst>
                <a:path w="744" h="555">
                  <a:moveTo>
                    <a:pt x="336" y="0"/>
                  </a:moveTo>
                  <a:cubicBezTo>
                    <a:pt x="0" y="186"/>
                    <a:pt x="9" y="375"/>
                    <a:pt x="222" y="555"/>
                  </a:cubicBezTo>
                  <a:cubicBezTo>
                    <a:pt x="354" y="519"/>
                    <a:pt x="661" y="435"/>
                    <a:pt x="744" y="408"/>
                  </a:cubicBezTo>
                  <a:cubicBezTo>
                    <a:pt x="534" y="285"/>
                    <a:pt x="630" y="171"/>
                    <a:pt x="744" y="117"/>
                  </a:cubicBezTo>
                  <a:cubicBezTo>
                    <a:pt x="585" y="72"/>
                    <a:pt x="444" y="36"/>
                    <a:pt x="336" y="0"/>
                  </a:cubicBezTo>
                  <a:close/>
                </a:path>
              </a:pathLst>
            </a:custGeom>
            <a:gradFill flip="none" rotWithShape="1">
              <a:gsLst>
                <a:gs pos="0">
                  <a:srgbClr val="F0AB00"/>
                </a:gs>
                <a:gs pos="100000">
                  <a:srgbClr val="F9DD99"/>
                </a:gs>
              </a:gsLst>
              <a:lin ang="0" scaled="1"/>
              <a:tileRect/>
            </a:gradFill>
            <a:ln w="9525" cap="flat" cmpd="sng">
              <a:noFill/>
              <a:prstDash val="solid"/>
              <a:round/>
              <a:headEnd/>
              <a:tailEnd/>
            </a:ln>
            <a:effectLst/>
          </p:spPr>
          <p:txBody>
            <a:bodyPr lIns="0" tIns="0" rIns="0" bIns="0" anchor="ctr"/>
            <a:lstStyle/>
            <a:p>
              <a:pPr>
                <a:buClr>
                  <a:schemeClr val="tx1"/>
                </a:buClr>
              </a:pPr>
              <a:endParaRPr lang="ko-KR" altLang="en-US" b="1" dirty="0">
                <a:latin typeface="맑은 고딕" panose="020B0503020000020004" pitchFamily="50" charset="-127"/>
                <a:ea typeface="맑은 고딕" panose="020B0503020000020004" pitchFamily="50" charset="-127"/>
                <a:cs typeface="Arial" charset="0"/>
              </a:endParaRPr>
            </a:p>
          </p:txBody>
        </p:sp>
      </p:grpSp>
      <p:grpSp>
        <p:nvGrpSpPr>
          <p:cNvPr id="4329" name="Group 592"/>
          <p:cNvGrpSpPr>
            <a:grpSpLocks/>
          </p:cNvGrpSpPr>
          <p:nvPr/>
        </p:nvGrpSpPr>
        <p:grpSpPr bwMode="auto">
          <a:xfrm>
            <a:off x="5927461" y="3738403"/>
            <a:ext cx="2580160" cy="738188"/>
            <a:chOff x="2850" y="2202"/>
            <a:chExt cx="1018" cy="465"/>
          </a:xfrm>
        </p:grpSpPr>
        <p:sp>
          <p:nvSpPr>
            <p:cNvPr id="4601" name="Freeform 593"/>
            <p:cNvSpPr>
              <a:spLocks/>
            </p:cNvSpPr>
            <p:nvPr/>
          </p:nvSpPr>
          <p:spPr bwMode="gray">
            <a:xfrm>
              <a:off x="2850" y="2349"/>
              <a:ext cx="1018" cy="318"/>
            </a:xfrm>
            <a:custGeom>
              <a:avLst/>
              <a:gdLst/>
              <a:ahLst/>
              <a:cxnLst>
                <a:cxn ang="0">
                  <a:pos x="1018" y="0"/>
                </a:cxn>
                <a:cxn ang="0">
                  <a:pos x="1018" y="69"/>
                </a:cxn>
                <a:cxn ang="0">
                  <a:pos x="0" y="318"/>
                </a:cxn>
                <a:cxn ang="0">
                  <a:pos x="0" y="243"/>
                </a:cxn>
                <a:cxn ang="0">
                  <a:pos x="1018" y="0"/>
                </a:cxn>
              </a:cxnLst>
              <a:rect l="0" t="0" r="r" b="b"/>
              <a:pathLst>
                <a:path w="1018" h="318">
                  <a:moveTo>
                    <a:pt x="1018" y="0"/>
                  </a:moveTo>
                  <a:cubicBezTo>
                    <a:pt x="1018" y="21"/>
                    <a:pt x="1018" y="48"/>
                    <a:pt x="1018" y="69"/>
                  </a:cubicBezTo>
                  <a:cubicBezTo>
                    <a:pt x="875" y="174"/>
                    <a:pt x="546" y="318"/>
                    <a:pt x="0" y="318"/>
                  </a:cubicBezTo>
                  <a:cubicBezTo>
                    <a:pt x="0" y="303"/>
                    <a:pt x="3" y="261"/>
                    <a:pt x="0" y="243"/>
                  </a:cubicBezTo>
                  <a:cubicBezTo>
                    <a:pt x="177" y="177"/>
                    <a:pt x="850" y="28"/>
                    <a:pt x="1018" y="0"/>
                  </a:cubicBezTo>
                  <a:close/>
                </a:path>
              </a:pathLst>
            </a:custGeom>
            <a:gradFill flip="none" rotWithShape="1">
              <a:gsLst>
                <a:gs pos="0">
                  <a:schemeClr val="accent1">
                    <a:lumMod val="75000"/>
                  </a:schemeClr>
                </a:gs>
                <a:gs pos="100000">
                  <a:srgbClr val="F9DD99"/>
                </a:gs>
              </a:gsLst>
              <a:lin ang="10800000" scaled="1"/>
              <a:tileRect/>
            </a:gradFill>
            <a:ln w="9525" cap="flat" cmpd="sng">
              <a:noFill/>
              <a:prstDash val="solid"/>
              <a:round/>
              <a:headEnd/>
              <a:tailEnd/>
            </a:ln>
            <a:effectLst/>
          </p:spPr>
          <p:txBody>
            <a:bodyPr lIns="0" tIns="0" rIns="0" bIns="0" anchor="ctr"/>
            <a:lstStyle/>
            <a:p>
              <a:pPr>
                <a:buClr>
                  <a:schemeClr val="tx1"/>
                </a:buClr>
              </a:pPr>
              <a:endParaRPr lang="ko-KR" altLang="en-US" b="1" dirty="0">
                <a:latin typeface="맑은 고딕" panose="020B0503020000020004" pitchFamily="50" charset="-127"/>
                <a:ea typeface="맑은 고딕" panose="020B0503020000020004" pitchFamily="50" charset="-127"/>
                <a:cs typeface="Arial" charset="0"/>
              </a:endParaRPr>
            </a:p>
          </p:txBody>
        </p:sp>
        <p:sp>
          <p:nvSpPr>
            <p:cNvPr id="4602" name="Freeform 594"/>
            <p:cNvSpPr>
              <a:spLocks/>
            </p:cNvSpPr>
            <p:nvPr/>
          </p:nvSpPr>
          <p:spPr bwMode="gray">
            <a:xfrm>
              <a:off x="2850" y="2202"/>
              <a:ext cx="1018" cy="396"/>
            </a:xfrm>
            <a:custGeom>
              <a:avLst/>
              <a:gdLst/>
              <a:ahLst/>
              <a:cxnLst>
                <a:cxn ang="0">
                  <a:pos x="499" y="0"/>
                </a:cxn>
                <a:cxn ang="0">
                  <a:pos x="0" y="93"/>
                </a:cxn>
                <a:cxn ang="0">
                  <a:pos x="0" y="396"/>
                </a:cxn>
                <a:cxn ang="0">
                  <a:pos x="1018" y="147"/>
                </a:cxn>
                <a:cxn ang="0">
                  <a:pos x="499" y="0"/>
                </a:cxn>
                <a:cxn ang="0">
                  <a:pos x="499" y="0"/>
                </a:cxn>
              </a:cxnLst>
              <a:rect l="0" t="0" r="r" b="b"/>
              <a:pathLst>
                <a:path w="1018" h="396">
                  <a:moveTo>
                    <a:pt x="499" y="0"/>
                  </a:moveTo>
                  <a:cubicBezTo>
                    <a:pt x="403" y="48"/>
                    <a:pt x="293" y="90"/>
                    <a:pt x="0" y="93"/>
                  </a:cubicBezTo>
                  <a:cubicBezTo>
                    <a:pt x="0" y="198"/>
                    <a:pt x="0" y="339"/>
                    <a:pt x="0" y="396"/>
                  </a:cubicBezTo>
                  <a:cubicBezTo>
                    <a:pt x="405" y="396"/>
                    <a:pt x="776" y="312"/>
                    <a:pt x="1018" y="147"/>
                  </a:cubicBezTo>
                  <a:cubicBezTo>
                    <a:pt x="911" y="117"/>
                    <a:pt x="582" y="28"/>
                    <a:pt x="499" y="0"/>
                  </a:cubicBezTo>
                  <a:lnTo>
                    <a:pt x="499" y="0"/>
                  </a:lnTo>
                  <a:close/>
                </a:path>
              </a:pathLst>
            </a:custGeom>
            <a:gradFill flip="none" rotWithShape="1">
              <a:gsLst>
                <a:gs pos="0">
                  <a:srgbClr val="F0AB00"/>
                </a:gs>
                <a:gs pos="100000">
                  <a:srgbClr val="F9DD99"/>
                </a:gs>
              </a:gsLst>
              <a:lin ang="13500000" scaled="1"/>
              <a:tileRect/>
            </a:gradFill>
            <a:ln w="9525" cap="flat" cmpd="sng">
              <a:noFill/>
              <a:prstDash val="solid"/>
              <a:round/>
              <a:headEnd/>
              <a:tailEnd/>
            </a:ln>
            <a:effectLst/>
          </p:spPr>
          <p:txBody>
            <a:bodyPr lIns="0" tIns="0" rIns="0" bIns="0" anchor="ctr"/>
            <a:lstStyle/>
            <a:p>
              <a:pPr>
                <a:buClr>
                  <a:schemeClr val="tx1"/>
                </a:buClr>
              </a:pPr>
              <a:endParaRPr lang="ko-KR" altLang="en-US" b="1" dirty="0">
                <a:latin typeface="맑은 고딕" panose="020B0503020000020004" pitchFamily="50" charset="-127"/>
                <a:ea typeface="맑은 고딕" panose="020B0503020000020004" pitchFamily="50" charset="-127"/>
                <a:cs typeface="Arial" charset="0"/>
              </a:endParaRPr>
            </a:p>
          </p:txBody>
        </p:sp>
      </p:grpSp>
      <p:sp>
        <p:nvSpPr>
          <p:cNvPr id="4608" name="Oval 600"/>
          <p:cNvSpPr>
            <a:spLocks noChangeArrowheads="1"/>
          </p:cNvSpPr>
          <p:nvPr/>
        </p:nvSpPr>
        <p:spPr bwMode="gray">
          <a:xfrm>
            <a:off x="3843451" y="3299007"/>
            <a:ext cx="162314" cy="79375"/>
          </a:xfrm>
          <a:prstGeom prst="ellipse">
            <a:avLst/>
          </a:prstGeom>
          <a:solidFill>
            <a:srgbClr val="FFB7B7"/>
          </a:solidFill>
          <a:ln w="9525" algn="ctr">
            <a:noFill/>
            <a:round/>
            <a:headEnd/>
            <a:tailEnd/>
          </a:ln>
        </p:spPr>
        <p:txBody>
          <a:bodyPr wrap="none" lIns="0" tIns="0" rIns="0" bIns="0" anchor="ctr"/>
          <a:lstStyle/>
          <a:p>
            <a:pPr>
              <a:buClr>
                <a:schemeClr val="tx1"/>
              </a:buClr>
              <a:buSzTx/>
            </a:pPr>
            <a:endParaRPr lang="ko-KR" altLang="en-US" b="1">
              <a:latin typeface="맑은 고딕" panose="020B0503020000020004" pitchFamily="50" charset="-127"/>
              <a:ea typeface="맑은 고딕" panose="020B0503020000020004" pitchFamily="50" charset="-127"/>
              <a:cs typeface="Arial" pitchFamily="34" charset="0"/>
            </a:endParaRPr>
          </a:p>
        </p:txBody>
      </p:sp>
      <p:sp>
        <p:nvSpPr>
          <p:cNvPr id="4609" name="Oval 601"/>
          <p:cNvSpPr>
            <a:spLocks noChangeArrowheads="1"/>
          </p:cNvSpPr>
          <p:nvPr/>
        </p:nvSpPr>
        <p:spPr bwMode="gray">
          <a:xfrm>
            <a:off x="3843451" y="3299007"/>
            <a:ext cx="162314" cy="79375"/>
          </a:xfrm>
          <a:prstGeom prst="ellipse">
            <a:avLst/>
          </a:prstGeom>
          <a:solidFill>
            <a:srgbClr val="FFB7B7"/>
          </a:solidFill>
          <a:ln w="9525" algn="ctr">
            <a:noFill/>
            <a:round/>
            <a:headEnd/>
            <a:tailEnd/>
          </a:ln>
        </p:spPr>
        <p:txBody>
          <a:bodyPr wrap="none" lIns="0" tIns="0" rIns="0" bIns="0" anchor="ctr"/>
          <a:lstStyle/>
          <a:p>
            <a:pPr>
              <a:buClr>
                <a:schemeClr val="tx1"/>
              </a:buClr>
              <a:buSzTx/>
            </a:pPr>
            <a:endParaRPr lang="ko-KR" altLang="en-US" b="1">
              <a:latin typeface="맑은 고딕" panose="020B0503020000020004" pitchFamily="50" charset="-127"/>
              <a:ea typeface="맑은 고딕" panose="020B0503020000020004" pitchFamily="50" charset="-127"/>
              <a:cs typeface="Arial" pitchFamily="34" charset="0"/>
            </a:endParaRPr>
          </a:p>
        </p:txBody>
      </p:sp>
      <p:sp>
        <p:nvSpPr>
          <p:cNvPr id="4610" name="Oval 602"/>
          <p:cNvSpPr>
            <a:spLocks noChangeArrowheads="1"/>
          </p:cNvSpPr>
          <p:nvPr/>
        </p:nvSpPr>
        <p:spPr bwMode="gray">
          <a:xfrm>
            <a:off x="3843451" y="3299007"/>
            <a:ext cx="162314" cy="79375"/>
          </a:xfrm>
          <a:prstGeom prst="ellipse">
            <a:avLst/>
          </a:prstGeom>
          <a:solidFill>
            <a:srgbClr val="FFB7B7"/>
          </a:solidFill>
          <a:ln w="9525" algn="ctr">
            <a:noFill/>
            <a:round/>
            <a:headEnd/>
            <a:tailEnd/>
          </a:ln>
        </p:spPr>
        <p:txBody>
          <a:bodyPr wrap="none" lIns="0" tIns="0" rIns="0" bIns="0" anchor="ctr"/>
          <a:lstStyle/>
          <a:p>
            <a:pPr>
              <a:buClr>
                <a:schemeClr val="tx1"/>
              </a:buClr>
              <a:buSzTx/>
            </a:pPr>
            <a:endParaRPr lang="ko-KR" altLang="en-US" b="1">
              <a:latin typeface="맑은 고딕" panose="020B0503020000020004" pitchFamily="50" charset="-127"/>
              <a:ea typeface="맑은 고딕" panose="020B0503020000020004" pitchFamily="50" charset="-127"/>
              <a:cs typeface="Arial" pitchFamily="34" charset="0"/>
            </a:endParaRPr>
          </a:p>
        </p:txBody>
      </p:sp>
      <p:sp>
        <p:nvSpPr>
          <p:cNvPr id="4611" name="Oval 603"/>
          <p:cNvSpPr>
            <a:spLocks noChangeArrowheads="1"/>
          </p:cNvSpPr>
          <p:nvPr/>
        </p:nvSpPr>
        <p:spPr bwMode="gray">
          <a:xfrm>
            <a:off x="3843451" y="3299007"/>
            <a:ext cx="162314" cy="79375"/>
          </a:xfrm>
          <a:prstGeom prst="ellipse">
            <a:avLst/>
          </a:prstGeom>
          <a:solidFill>
            <a:srgbClr val="FFB7B7"/>
          </a:solidFill>
          <a:ln w="9525" algn="ctr">
            <a:noFill/>
            <a:round/>
            <a:headEnd/>
            <a:tailEnd/>
          </a:ln>
        </p:spPr>
        <p:txBody>
          <a:bodyPr wrap="none" lIns="0" tIns="0" rIns="0" bIns="0" anchor="ctr"/>
          <a:lstStyle/>
          <a:p>
            <a:pPr>
              <a:buClr>
                <a:schemeClr val="tx1"/>
              </a:buClr>
              <a:buSzTx/>
            </a:pPr>
            <a:endParaRPr lang="ko-KR" altLang="en-US" b="1">
              <a:latin typeface="맑은 고딕" panose="020B0503020000020004" pitchFamily="50" charset="-127"/>
              <a:ea typeface="맑은 고딕" panose="020B0503020000020004" pitchFamily="50" charset="-127"/>
              <a:cs typeface="Arial" pitchFamily="34" charset="0"/>
            </a:endParaRPr>
          </a:p>
        </p:txBody>
      </p:sp>
      <p:sp>
        <p:nvSpPr>
          <p:cNvPr id="18491" name="Freeform 820"/>
          <p:cNvSpPr>
            <a:spLocks/>
          </p:cNvSpPr>
          <p:nvPr/>
        </p:nvSpPr>
        <p:spPr bwMode="gray">
          <a:xfrm>
            <a:off x="3770496" y="2813230"/>
            <a:ext cx="4152306" cy="1238869"/>
          </a:xfrm>
          <a:custGeom>
            <a:avLst/>
            <a:gdLst>
              <a:gd name="T0" fmla="*/ 2147483647 w 1548"/>
              <a:gd name="T1" fmla="*/ 2147483647 h 696"/>
              <a:gd name="T2" fmla="*/ 2147483647 w 1548"/>
              <a:gd name="T3" fmla="*/ 2147483647 h 696"/>
              <a:gd name="T4" fmla="*/ 2147483647 w 1548"/>
              <a:gd name="T5" fmla="*/ 2147483647 h 696"/>
              <a:gd name="T6" fmla="*/ 2147483647 w 1548"/>
              <a:gd name="T7" fmla="*/ 2147483647 h 696"/>
              <a:gd name="T8" fmla="*/ 2147483647 w 1548"/>
              <a:gd name="T9" fmla="*/ 2147483647 h 696"/>
              <a:gd name="T10" fmla="*/ 2147483647 w 1548"/>
              <a:gd name="T11" fmla="*/ 2147483647 h 696"/>
              <a:gd name="T12" fmla="*/ 2147483647 w 1548"/>
              <a:gd name="T13" fmla="*/ 2147483647 h 696"/>
              <a:gd name="T14" fmla="*/ 2147483647 w 1548"/>
              <a:gd name="T15" fmla="*/ 2147483647 h 696"/>
              <a:gd name="T16" fmla="*/ 2147483647 w 1548"/>
              <a:gd name="T17" fmla="*/ 2147483647 h 696"/>
              <a:gd name="T18" fmla="*/ 2147483647 w 1548"/>
              <a:gd name="T19" fmla="*/ 2147483647 h 696"/>
              <a:gd name="T20" fmla="*/ 0 w 1548"/>
              <a:gd name="T21" fmla="*/ 2147483647 h 696"/>
              <a:gd name="T22" fmla="*/ 2147483647 w 1548"/>
              <a:gd name="T23" fmla="*/ 2147483647 h 696"/>
              <a:gd name="T24" fmla="*/ 2147483647 w 1548"/>
              <a:gd name="T25" fmla="*/ 2147483647 h 69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548"/>
              <a:gd name="T40" fmla="*/ 0 h 696"/>
              <a:gd name="T41" fmla="*/ 1548 w 1548"/>
              <a:gd name="T42" fmla="*/ 696 h 69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548" h="696">
                <a:moveTo>
                  <a:pt x="348" y="525"/>
                </a:moveTo>
                <a:cubicBezTo>
                  <a:pt x="324" y="496"/>
                  <a:pt x="171" y="471"/>
                  <a:pt x="171" y="348"/>
                </a:cubicBezTo>
                <a:cubicBezTo>
                  <a:pt x="171" y="198"/>
                  <a:pt x="519" y="114"/>
                  <a:pt x="786" y="114"/>
                </a:cubicBezTo>
                <a:cubicBezTo>
                  <a:pt x="1056" y="114"/>
                  <a:pt x="1383" y="204"/>
                  <a:pt x="1392" y="345"/>
                </a:cubicBezTo>
                <a:cubicBezTo>
                  <a:pt x="1392" y="483"/>
                  <a:pt x="1128" y="591"/>
                  <a:pt x="789" y="591"/>
                </a:cubicBezTo>
                <a:cubicBezTo>
                  <a:pt x="597" y="591"/>
                  <a:pt x="471" y="561"/>
                  <a:pt x="381" y="534"/>
                </a:cubicBezTo>
                <a:cubicBezTo>
                  <a:pt x="323" y="539"/>
                  <a:pt x="369" y="627"/>
                  <a:pt x="378" y="648"/>
                </a:cubicBezTo>
                <a:cubicBezTo>
                  <a:pt x="435" y="671"/>
                  <a:pt x="651" y="696"/>
                  <a:pt x="792" y="696"/>
                </a:cubicBezTo>
                <a:cubicBezTo>
                  <a:pt x="1335" y="696"/>
                  <a:pt x="1548" y="456"/>
                  <a:pt x="1548" y="342"/>
                </a:cubicBezTo>
                <a:cubicBezTo>
                  <a:pt x="1548" y="186"/>
                  <a:pt x="1206" y="6"/>
                  <a:pt x="774" y="6"/>
                </a:cubicBezTo>
                <a:cubicBezTo>
                  <a:pt x="444" y="0"/>
                  <a:pt x="0" y="165"/>
                  <a:pt x="0" y="348"/>
                </a:cubicBezTo>
                <a:cubicBezTo>
                  <a:pt x="0" y="498"/>
                  <a:pt x="218" y="551"/>
                  <a:pt x="258" y="588"/>
                </a:cubicBezTo>
                <a:cubicBezTo>
                  <a:pt x="305" y="617"/>
                  <a:pt x="364" y="564"/>
                  <a:pt x="348" y="525"/>
                </a:cubicBezTo>
                <a:close/>
              </a:path>
            </a:pathLst>
          </a:custGeom>
          <a:solidFill>
            <a:schemeClr val="bg1">
              <a:alpha val="30000"/>
            </a:schemeClr>
          </a:solidFill>
          <a:ln w="9525">
            <a:noFill/>
            <a:round/>
            <a:headEnd/>
            <a:tailEnd/>
          </a:ln>
        </p:spPr>
        <p:txBody>
          <a:bodyPr lIns="0" tIns="0" rIns="0" bIns="0" anchor="ctr"/>
          <a:lstStyle/>
          <a:p>
            <a:endParaRPr lang="ko-KR" altLang="en-US">
              <a:latin typeface="맑은 고딕" panose="020B0503020000020004" pitchFamily="50" charset="-127"/>
              <a:ea typeface="맑은 고딕" panose="020B0503020000020004" pitchFamily="50" charset="-127"/>
            </a:endParaRPr>
          </a:p>
        </p:txBody>
      </p:sp>
      <p:sp>
        <p:nvSpPr>
          <p:cNvPr id="1319" name="직사각형 1318"/>
          <p:cNvSpPr/>
          <p:nvPr/>
        </p:nvSpPr>
        <p:spPr>
          <a:xfrm>
            <a:off x="5663952" y="6291765"/>
            <a:ext cx="360040" cy="36004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dirty="0">
                <a:solidFill>
                  <a:schemeClr val="bg2">
                    <a:lumMod val="50000"/>
                  </a:schemeClr>
                </a:solidFill>
                <a:latin typeface="맑은 고딕" panose="020B0503020000020004" pitchFamily="50" charset="-127"/>
                <a:ea typeface="맑은 고딕" panose="020B0503020000020004" pitchFamily="50" charset="-127"/>
              </a:rPr>
              <a:t>7</a:t>
            </a:r>
            <a:endParaRPr lang="ko-KR" altLang="en-US" sz="1200" dirty="0">
              <a:solidFill>
                <a:schemeClr val="bg2">
                  <a:lumMod val="50000"/>
                </a:schemeClr>
              </a:solidFill>
              <a:latin typeface="맑은 고딕" panose="020B0503020000020004" pitchFamily="50" charset="-127"/>
              <a:ea typeface="맑은 고딕" panose="020B0503020000020004" pitchFamily="50" charset="-127"/>
            </a:endParaRPr>
          </a:p>
        </p:txBody>
      </p:sp>
      <p:sp>
        <p:nvSpPr>
          <p:cNvPr id="1320" name="AutoShape 630"/>
          <p:cNvSpPr>
            <a:spLocks/>
          </p:cNvSpPr>
          <p:nvPr/>
        </p:nvSpPr>
        <p:spPr bwMode="auto">
          <a:xfrm>
            <a:off x="393691" y="1435712"/>
            <a:ext cx="2949422" cy="355034"/>
          </a:xfrm>
          <a:prstGeom prst="accentCallout1">
            <a:avLst>
              <a:gd name="adj1" fmla="val 14722"/>
              <a:gd name="adj2" fmla="val -3361"/>
              <a:gd name="adj3" fmla="val 13495"/>
              <a:gd name="adj4" fmla="val -32681"/>
            </a:avLst>
          </a:prstGeom>
          <a:solidFill>
            <a:schemeClr val="bg1">
              <a:lumMod val="95000"/>
            </a:schemeClr>
          </a:solidFill>
          <a:ln w="12700">
            <a:noFill/>
            <a:miter lim="800000"/>
            <a:headEnd/>
            <a:tailEnd/>
          </a:ln>
          <a:effectLst>
            <a:outerShdw blurRad="76200" dir="18900000" sy="23000" kx="-1200000" algn="bl" rotWithShape="0">
              <a:prstClr val="black">
                <a:alpha val="20000"/>
              </a:prstClr>
            </a:outerShdw>
          </a:effectLst>
        </p:spPr>
        <p:txBody>
          <a:bodyPr wrap="square" lIns="45720" tIns="46800" rIns="45720" bIns="91440" anchor="ctr">
            <a:spAutoFit/>
          </a:bodyPr>
          <a:lstStyle/>
          <a:p>
            <a:pPr>
              <a:buClrTx/>
              <a:buSzTx/>
              <a:buFontTx/>
              <a:buNone/>
            </a:pPr>
            <a:r>
              <a:rPr lang="ko-KR" altLang="en-US" sz="1400" b="1" dirty="0">
                <a:solidFill>
                  <a:schemeClr val="bg2">
                    <a:lumMod val="25000"/>
                  </a:schemeClr>
                </a:solidFill>
                <a:latin typeface="맑은 고딕" panose="020B0503020000020004" pitchFamily="50" charset="-127"/>
                <a:ea typeface="맑은 고딕" panose="020B0503020000020004" pitchFamily="50" charset="-127"/>
                <a:cs typeface="Arial" pitchFamily="34" charset="0"/>
              </a:rPr>
              <a:t>  물류와 재무와의 유기적 통합</a:t>
            </a:r>
          </a:p>
        </p:txBody>
      </p:sp>
      <p:grpSp>
        <p:nvGrpSpPr>
          <p:cNvPr id="1330" name="그룹 1329">
            <a:extLst>
              <a:ext uri="{FF2B5EF4-FFF2-40B4-BE49-F238E27FC236}">
                <a16:creationId xmlns:a16="http://schemas.microsoft.com/office/drawing/2014/main" id="{7A636F16-261D-4446-B0D0-7360EF72A3CC}"/>
              </a:ext>
            </a:extLst>
          </p:cNvPr>
          <p:cNvGrpSpPr/>
          <p:nvPr/>
        </p:nvGrpSpPr>
        <p:grpSpPr>
          <a:xfrm>
            <a:off x="4730668" y="3174961"/>
            <a:ext cx="2734749" cy="608469"/>
            <a:chOff x="5287251" y="235971"/>
            <a:chExt cx="2919518" cy="746288"/>
          </a:xfrm>
        </p:grpSpPr>
        <p:sp>
          <p:nvSpPr>
            <p:cNvPr id="1332" name="Oval 1264">
              <a:extLst>
                <a:ext uri="{FF2B5EF4-FFF2-40B4-BE49-F238E27FC236}">
                  <a16:creationId xmlns:a16="http://schemas.microsoft.com/office/drawing/2014/main" id="{88153F38-D0F8-4435-8689-9A9010E06F47}"/>
                </a:ext>
              </a:extLst>
            </p:cNvPr>
            <p:cNvSpPr>
              <a:spLocks noChangeArrowheads="1"/>
            </p:cNvSpPr>
            <p:nvPr/>
          </p:nvSpPr>
          <p:spPr bwMode="auto">
            <a:xfrm>
              <a:off x="5473342" y="347531"/>
              <a:ext cx="2379085" cy="513165"/>
            </a:xfrm>
            <a:prstGeom prst="ellipse">
              <a:avLst/>
            </a:prstGeom>
            <a:solidFill>
              <a:schemeClr val="bg1"/>
            </a:solidFill>
            <a:ln w="9525">
              <a:noFill/>
              <a:round/>
              <a:headEnd/>
              <a:tailEnd/>
            </a:ln>
          </p:spPr>
          <p:txBody>
            <a:bodyPr wrap="none" anchor="ctr"/>
            <a:lstStyle/>
            <a:p>
              <a:pPr>
                <a:buClr>
                  <a:schemeClr val="tx1"/>
                </a:buClr>
                <a:buSzTx/>
              </a:pPr>
              <a:endParaRPr lang="ko-KR" altLang="en-US" b="1">
                <a:latin typeface="맑은 고딕" panose="020B0503020000020004" pitchFamily="50" charset="-127"/>
                <a:ea typeface="맑은 고딕" panose="020B0503020000020004" pitchFamily="50" charset="-127"/>
                <a:cs typeface="Arial" pitchFamily="34" charset="0"/>
              </a:endParaRPr>
            </a:p>
          </p:txBody>
        </p:sp>
        <p:pic>
          <p:nvPicPr>
            <p:cNvPr id="1333" name="그림 1332">
              <a:extLst>
                <a:ext uri="{FF2B5EF4-FFF2-40B4-BE49-F238E27FC236}">
                  <a16:creationId xmlns:a16="http://schemas.microsoft.com/office/drawing/2014/main" id="{E6664297-ACF0-4976-ADFA-4BA60EBF3EC3}"/>
                </a:ext>
              </a:extLst>
            </p:cNvPr>
            <p:cNvPicPr>
              <a:picLocks noChangeAspect="1"/>
            </p:cNvPicPr>
            <p:nvPr/>
          </p:nvPicPr>
          <p:blipFill>
            <a:blip r:embed="rId3"/>
            <a:srcRect/>
            <a:stretch/>
          </p:blipFill>
          <p:spPr>
            <a:xfrm>
              <a:off x="5287251" y="235971"/>
              <a:ext cx="2919518" cy="746288"/>
            </a:xfrm>
            <a:prstGeom prst="rect">
              <a:avLst/>
            </a:prstGeom>
          </p:spPr>
        </p:pic>
      </p:grpSp>
      <p:pic>
        <p:nvPicPr>
          <p:cNvPr id="43" name="그림 42">
            <a:extLst>
              <a:ext uri="{FF2B5EF4-FFF2-40B4-BE49-F238E27FC236}">
                <a16:creationId xmlns:a16="http://schemas.microsoft.com/office/drawing/2014/main" id="{B023B23B-E7FC-459A-A629-09E451CE31C8}"/>
              </a:ext>
            </a:extLst>
          </p:cNvPr>
          <p:cNvPicPr>
            <a:picLocks noChangeAspect="1"/>
          </p:cNvPicPr>
          <p:nvPr/>
        </p:nvPicPr>
        <p:blipFill>
          <a:blip r:embed="rId4"/>
          <a:stretch>
            <a:fillRect/>
          </a:stretch>
        </p:blipFill>
        <p:spPr>
          <a:xfrm>
            <a:off x="8029351" y="3111745"/>
            <a:ext cx="502685" cy="502685"/>
          </a:xfrm>
          <a:prstGeom prst="rect">
            <a:avLst/>
          </a:prstGeom>
        </p:spPr>
      </p:pic>
      <p:grpSp>
        <p:nvGrpSpPr>
          <p:cNvPr id="37" name="그룹 36">
            <a:extLst>
              <a:ext uri="{FF2B5EF4-FFF2-40B4-BE49-F238E27FC236}">
                <a16:creationId xmlns:a16="http://schemas.microsoft.com/office/drawing/2014/main" id="{3D4EB002-D975-4B21-8462-F97CB8B76AE4}"/>
              </a:ext>
            </a:extLst>
          </p:cNvPr>
          <p:cNvGrpSpPr/>
          <p:nvPr/>
        </p:nvGrpSpPr>
        <p:grpSpPr>
          <a:xfrm>
            <a:off x="8497972" y="3113853"/>
            <a:ext cx="1344043" cy="430154"/>
            <a:chOff x="7181190" y="2735943"/>
            <a:chExt cx="1344043" cy="430154"/>
          </a:xfrm>
        </p:grpSpPr>
        <p:sp>
          <p:nvSpPr>
            <p:cNvPr id="19160" name="Rectangle 650"/>
            <p:cNvSpPr>
              <a:spLocks noChangeArrowheads="1"/>
            </p:cNvSpPr>
            <p:nvPr/>
          </p:nvSpPr>
          <p:spPr bwMode="auto">
            <a:xfrm>
              <a:off x="7666116" y="2840751"/>
              <a:ext cx="859117" cy="325346"/>
            </a:xfrm>
            <a:prstGeom prst="rect">
              <a:avLst/>
            </a:prstGeom>
            <a:noFill/>
            <a:ln w="12700">
              <a:noFill/>
              <a:miter lim="800000"/>
              <a:headEnd/>
              <a:tailEnd/>
            </a:ln>
          </p:spPr>
          <p:txBody>
            <a:bodyPr wrap="square" lIns="45720" tIns="46800" rIns="45720" bIns="46800" anchor="ctr">
              <a:spAutoFit/>
            </a:bodyPr>
            <a:lstStyle/>
            <a:p>
              <a:pPr algn="l">
                <a:buClrTx/>
                <a:buSzTx/>
                <a:buFontTx/>
                <a:buNone/>
              </a:pPr>
              <a:r>
                <a:rPr lang="ko-KR" altLang="en-US" sz="1500" b="1" dirty="0">
                  <a:latin typeface="맑은 고딕" panose="020B0503020000020004" pitchFamily="50" charset="-127"/>
                  <a:ea typeface="맑은 고딕" panose="020B0503020000020004" pitchFamily="50" charset="-127"/>
                  <a:cs typeface="Arial" pitchFamily="34" charset="0"/>
                </a:rPr>
                <a:t>재무</a:t>
              </a:r>
            </a:p>
          </p:txBody>
        </p:sp>
        <p:grpSp>
          <p:nvGrpSpPr>
            <p:cNvPr id="4341" name="Group 651"/>
            <p:cNvGrpSpPr>
              <a:grpSpLocks/>
            </p:cNvGrpSpPr>
            <p:nvPr/>
          </p:nvGrpSpPr>
          <p:grpSpPr bwMode="auto">
            <a:xfrm>
              <a:off x="7181190" y="2735943"/>
              <a:ext cx="408949" cy="415245"/>
              <a:chOff x="3239" y="1488"/>
              <a:chExt cx="305" cy="305"/>
            </a:xfrm>
            <a:solidFill>
              <a:schemeClr val="bg1">
                <a:lumMod val="65000"/>
              </a:schemeClr>
            </a:solidFill>
          </p:grpSpPr>
          <p:sp>
            <p:nvSpPr>
              <p:cNvPr id="19163" name="Oval 652"/>
              <p:cNvSpPr>
                <a:spLocks noChangeArrowheads="1"/>
              </p:cNvSpPr>
              <p:nvPr/>
            </p:nvSpPr>
            <p:spPr bwMode="gray">
              <a:xfrm>
                <a:off x="3239" y="1488"/>
                <a:ext cx="305" cy="305"/>
              </a:xfrm>
              <a:prstGeom prst="star7">
                <a:avLst/>
              </a:prstGeom>
              <a:grpFill/>
              <a:ln w="9525" algn="ctr">
                <a:solidFill>
                  <a:schemeClr val="bg1"/>
                </a:solidFill>
                <a:round/>
                <a:headEnd/>
                <a:tailEnd/>
              </a:ln>
            </p:spPr>
            <p:txBody>
              <a:bodyPr wrap="none" lIns="0" tIns="0" rIns="0" bIns="0" anchor="ctr"/>
              <a:lstStyle/>
              <a:p>
                <a:pPr>
                  <a:buClr>
                    <a:schemeClr val="tx1"/>
                  </a:buClr>
                  <a:buSzTx/>
                </a:pPr>
                <a:endParaRPr lang="ko-KR" altLang="en-US" sz="1400" b="1">
                  <a:latin typeface="맑은 고딕" panose="020B0503020000020004" pitchFamily="50" charset="-127"/>
                  <a:ea typeface="맑은 고딕" panose="020B0503020000020004" pitchFamily="50" charset="-127"/>
                  <a:cs typeface="Arial" pitchFamily="34" charset="0"/>
                </a:endParaRPr>
              </a:p>
            </p:txBody>
          </p:sp>
          <p:sp>
            <p:nvSpPr>
              <p:cNvPr id="19164" name="Oval 653"/>
              <p:cNvSpPr>
                <a:spLocks noChangeArrowheads="1"/>
              </p:cNvSpPr>
              <p:nvPr/>
            </p:nvSpPr>
            <p:spPr bwMode="gray">
              <a:xfrm>
                <a:off x="3249" y="1499"/>
                <a:ext cx="284" cy="284"/>
              </a:xfrm>
              <a:prstGeom prst="star7">
                <a:avLst/>
              </a:prstGeom>
              <a:grpFill/>
              <a:ln w="9525" algn="ctr">
                <a:noFill/>
                <a:round/>
                <a:headEnd/>
                <a:tailEnd/>
              </a:ln>
            </p:spPr>
            <p:txBody>
              <a:bodyPr wrap="none" lIns="0" tIns="0" rIns="0" bIns="0" anchor="ctr"/>
              <a:lstStyle/>
              <a:p>
                <a:pPr>
                  <a:buClr>
                    <a:schemeClr val="tx1"/>
                  </a:buClr>
                  <a:buSzTx/>
                </a:pPr>
                <a:endParaRPr lang="ko-KR" altLang="en-US" sz="1400" b="1">
                  <a:latin typeface="맑은 고딕" panose="020B0503020000020004" pitchFamily="50" charset="-127"/>
                  <a:ea typeface="맑은 고딕" panose="020B0503020000020004" pitchFamily="50" charset="-127"/>
                  <a:cs typeface="Arial" pitchFamily="34" charset="0"/>
                </a:endParaRPr>
              </a:p>
            </p:txBody>
          </p:sp>
        </p:grpSp>
      </p:grpSp>
      <p:grpSp>
        <p:nvGrpSpPr>
          <p:cNvPr id="832" name="그룹 831">
            <a:extLst>
              <a:ext uri="{FF2B5EF4-FFF2-40B4-BE49-F238E27FC236}">
                <a16:creationId xmlns:a16="http://schemas.microsoft.com/office/drawing/2014/main" id="{7A5B7CC4-EF2F-4CDD-BE54-C675F44EF8B9}"/>
              </a:ext>
            </a:extLst>
          </p:cNvPr>
          <p:cNvGrpSpPr/>
          <p:nvPr/>
        </p:nvGrpSpPr>
        <p:grpSpPr>
          <a:xfrm>
            <a:off x="2425720" y="3095741"/>
            <a:ext cx="978502" cy="466378"/>
            <a:chOff x="3194969" y="3155940"/>
            <a:chExt cx="978502" cy="466378"/>
          </a:xfrm>
        </p:grpSpPr>
        <p:sp>
          <p:nvSpPr>
            <p:cNvPr id="833" name="Rectangle 650">
              <a:extLst>
                <a:ext uri="{FF2B5EF4-FFF2-40B4-BE49-F238E27FC236}">
                  <a16:creationId xmlns:a16="http://schemas.microsoft.com/office/drawing/2014/main" id="{A82FA8C9-52D5-40B4-8A5D-080749F15714}"/>
                </a:ext>
              </a:extLst>
            </p:cNvPr>
            <p:cNvSpPr>
              <a:spLocks noChangeArrowheads="1"/>
            </p:cNvSpPr>
            <p:nvPr/>
          </p:nvSpPr>
          <p:spPr bwMode="auto">
            <a:xfrm>
              <a:off x="3194969" y="3296972"/>
              <a:ext cx="662295" cy="325346"/>
            </a:xfrm>
            <a:prstGeom prst="rect">
              <a:avLst/>
            </a:prstGeom>
            <a:noFill/>
            <a:ln w="12700">
              <a:noFill/>
              <a:miter lim="800000"/>
              <a:headEnd/>
              <a:tailEnd/>
            </a:ln>
          </p:spPr>
          <p:txBody>
            <a:bodyPr wrap="square" lIns="45720" tIns="46800" rIns="45720" bIns="46800" anchor="ctr">
              <a:spAutoFit/>
            </a:bodyPr>
            <a:lstStyle/>
            <a:p>
              <a:pPr algn="l">
                <a:buClrTx/>
                <a:buSzTx/>
                <a:buFontTx/>
                <a:buNone/>
              </a:pPr>
              <a:r>
                <a:rPr lang="ko-KR" altLang="en-US" sz="1500" b="1" dirty="0">
                  <a:latin typeface="맑은 고딕" panose="020B0503020000020004" pitchFamily="50" charset="-127"/>
                  <a:ea typeface="맑은 고딕" panose="020B0503020000020004" pitchFamily="50" charset="-127"/>
                  <a:cs typeface="Arial" pitchFamily="34" charset="0"/>
                </a:rPr>
                <a:t>구매</a:t>
              </a:r>
            </a:p>
          </p:txBody>
        </p:sp>
        <p:grpSp>
          <p:nvGrpSpPr>
            <p:cNvPr id="834" name="Group 651">
              <a:extLst>
                <a:ext uri="{FF2B5EF4-FFF2-40B4-BE49-F238E27FC236}">
                  <a16:creationId xmlns:a16="http://schemas.microsoft.com/office/drawing/2014/main" id="{BBAC3592-6893-4637-B426-751FB3DD4754}"/>
                </a:ext>
              </a:extLst>
            </p:cNvPr>
            <p:cNvGrpSpPr>
              <a:grpSpLocks/>
            </p:cNvGrpSpPr>
            <p:nvPr/>
          </p:nvGrpSpPr>
          <p:grpSpPr bwMode="auto">
            <a:xfrm>
              <a:off x="3764522" y="3155940"/>
              <a:ext cx="408949" cy="415245"/>
              <a:chOff x="3239" y="1488"/>
              <a:chExt cx="305" cy="305"/>
            </a:xfrm>
            <a:solidFill>
              <a:schemeClr val="bg1">
                <a:lumMod val="65000"/>
              </a:schemeClr>
            </a:solidFill>
          </p:grpSpPr>
          <p:sp>
            <p:nvSpPr>
              <p:cNvPr id="836" name="Oval 652">
                <a:extLst>
                  <a:ext uri="{FF2B5EF4-FFF2-40B4-BE49-F238E27FC236}">
                    <a16:creationId xmlns:a16="http://schemas.microsoft.com/office/drawing/2014/main" id="{144E4AB7-3FC0-4946-B793-2AAB411263B5}"/>
                  </a:ext>
                </a:extLst>
              </p:cNvPr>
              <p:cNvSpPr>
                <a:spLocks noChangeArrowheads="1"/>
              </p:cNvSpPr>
              <p:nvPr/>
            </p:nvSpPr>
            <p:spPr bwMode="gray">
              <a:xfrm>
                <a:off x="3239" y="1488"/>
                <a:ext cx="305" cy="305"/>
              </a:xfrm>
              <a:prstGeom prst="star7">
                <a:avLst/>
              </a:prstGeom>
              <a:grpFill/>
              <a:ln w="9525" algn="ctr">
                <a:solidFill>
                  <a:schemeClr val="bg1"/>
                </a:solidFill>
                <a:round/>
                <a:headEnd/>
                <a:tailEnd/>
              </a:ln>
            </p:spPr>
            <p:txBody>
              <a:bodyPr wrap="none" lIns="0" tIns="0" rIns="0" bIns="0" anchor="ctr"/>
              <a:lstStyle/>
              <a:p>
                <a:pPr>
                  <a:buClr>
                    <a:schemeClr val="tx1"/>
                  </a:buClr>
                  <a:buSzTx/>
                </a:pPr>
                <a:endParaRPr lang="ko-KR" altLang="en-US" sz="1400" b="1">
                  <a:latin typeface="맑은 고딕" panose="020B0503020000020004" pitchFamily="50" charset="-127"/>
                  <a:ea typeface="맑은 고딕" panose="020B0503020000020004" pitchFamily="50" charset="-127"/>
                  <a:cs typeface="Arial" pitchFamily="34" charset="0"/>
                </a:endParaRPr>
              </a:p>
            </p:txBody>
          </p:sp>
          <p:sp>
            <p:nvSpPr>
              <p:cNvPr id="837" name="Oval 653">
                <a:extLst>
                  <a:ext uri="{FF2B5EF4-FFF2-40B4-BE49-F238E27FC236}">
                    <a16:creationId xmlns:a16="http://schemas.microsoft.com/office/drawing/2014/main" id="{8BDE00B5-0098-4C8F-B476-7FD73BF1656E}"/>
                  </a:ext>
                </a:extLst>
              </p:cNvPr>
              <p:cNvSpPr>
                <a:spLocks noChangeArrowheads="1"/>
              </p:cNvSpPr>
              <p:nvPr/>
            </p:nvSpPr>
            <p:spPr bwMode="gray">
              <a:xfrm>
                <a:off x="3249" y="1499"/>
                <a:ext cx="284" cy="284"/>
              </a:xfrm>
              <a:prstGeom prst="star7">
                <a:avLst/>
              </a:prstGeom>
              <a:grpFill/>
              <a:ln w="9525" algn="ctr">
                <a:noFill/>
                <a:round/>
                <a:headEnd/>
                <a:tailEnd/>
              </a:ln>
            </p:spPr>
            <p:txBody>
              <a:bodyPr wrap="none" lIns="0" tIns="0" rIns="0" bIns="0" anchor="ctr"/>
              <a:lstStyle/>
              <a:p>
                <a:pPr>
                  <a:buClr>
                    <a:schemeClr val="tx1"/>
                  </a:buClr>
                  <a:buSzTx/>
                </a:pPr>
                <a:endParaRPr lang="ko-KR" altLang="en-US" sz="1400" b="1">
                  <a:latin typeface="맑은 고딕" panose="020B0503020000020004" pitchFamily="50" charset="-127"/>
                  <a:ea typeface="맑은 고딕" panose="020B0503020000020004" pitchFamily="50" charset="-127"/>
                  <a:cs typeface="Arial" pitchFamily="34" charset="0"/>
                </a:endParaRPr>
              </a:p>
            </p:txBody>
          </p:sp>
        </p:grpSp>
      </p:grpSp>
      <p:grpSp>
        <p:nvGrpSpPr>
          <p:cNvPr id="8" name="그룹 7">
            <a:extLst>
              <a:ext uri="{FF2B5EF4-FFF2-40B4-BE49-F238E27FC236}">
                <a16:creationId xmlns:a16="http://schemas.microsoft.com/office/drawing/2014/main" id="{ACDC255F-2549-40C8-90EB-7A382DE2DCB6}"/>
              </a:ext>
            </a:extLst>
          </p:cNvPr>
          <p:cNvGrpSpPr/>
          <p:nvPr/>
        </p:nvGrpSpPr>
        <p:grpSpPr>
          <a:xfrm>
            <a:off x="4877125" y="2093937"/>
            <a:ext cx="1096925" cy="778669"/>
            <a:chOff x="5363738" y="1991273"/>
            <a:chExt cx="1096925" cy="778669"/>
          </a:xfrm>
        </p:grpSpPr>
        <p:sp>
          <p:nvSpPr>
            <p:cNvPr id="1062" name="Freeform 236">
              <a:extLst>
                <a:ext uri="{FF2B5EF4-FFF2-40B4-BE49-F238E27FC236}">
                  <a16:creationId xmlns:a16="http://schemas.microsoft.com/office/drawing/2014/main" id="{ABA6F599-8AD3-4DB8-965A-C6C413DD9246}"/>
                </a:ext>
              </a:extLst>
            </p:cNvPr>
            <p:cNvSpPr>
              <a:spLocks/>
            </p:cNvSpPr>
            <p:nvPr/>
          </p:nvSpPr>
          <p:spPr bwMode="auto">
            <a:xfrm rot="2143637">
              <a:off x="5363738" y="1991273"/>
              <a:ext cx="595130" cy="589295"/>
            </a:xfrm>
            <a:custGeom>
              <a:avLst/>
              <a:gdLst>
                <a:gd name="T0" fmla="*/ 1 w 968"/>
                <a:gd name="T1" fmla="*/ 1 h 154"/>
                <a:gd name="T2" fmla="*/ 1 w 968"/>
                <a:gd name="T3" fmla="*/ 1 h 154"/>
                <a:gd name="T4" fmla="*/ 1 w 968"/>
                <a:gd name="T5" fmla="*/ 0 h 154"/>
                <a:gd name="T6" fmla="*/ 0 w 968"/>
                <a:gd name="T7" fmla="*/ 1 h 154"/>
                <a:gd name="T8" fmla="*/ 1 w 968"/>
                <a:gd name="T9" fmla="*/ 1 h 154"/>
                <a:gd name="T10" fmla="*/ 0 60000 65536"/>
                <a:gd name="T11" fmla="*/ 0 60000 65536"/>
                <a:gd name="T12" fmla="*/ 0 60000 65536"/>
                <a:gd name="T13" fmla="*/ 0 60000 65536"/>
                <a:gd name="T14" fmla="*/ 0 60000 65536"/>
                <a:gd name="T15" fmla="*/ 0 w 968"/>
                <a:gd name="T16" fmla="*/ 0 h 154"/>
                <a:gd name="T17" fmla="*/ 968 w 968"/>
                <a:gd name="T18" fmla="*/ 154 h 154"/>
              </a:gdLst>
              <a:ahLst/>
              <a:cxnLst>
                <a:cxn ang="T10">
                  <a:pos x="T0" y="T1"/>
                </a:cxn>
                <a:cxn ang="T11">
                  <a:pos x="T2" y="T3"/>
                </a:cxn>
                <a:cxn ang="T12">
                  <a:pos x="T4" y="T5"/>
                </a:cxn>
                <a:cxn ang="T13">
                  <a:pos x="T6" y="T7"/>
                </a:cxn>
                <a:cxn ang="T14">
                  <a:pos x="T8" y="T9"/>
                </a:cxn>
              </a:cxnLst>
              <a:rect l="T15" t="T16" r="T17" b="T18"/>
              <a:pathLst>
                <a:path w="968" h="154">
                  <a:moveTo>
                    <a:pt x="290" y="154"/>
                  </a:moveTo>
                  <a:lnTo>
                    <a:pt x="968" y="126"/>
                  </a:lnTo>
                  <a:lnTo>
                    <a:pt x="656" y="0"/>
                  </a:lnTo>
                  <a:lnTo>
                    <a:pt x="0" y="22"/>
                  </a:lnTo>
                  <a:lnTo>
                    <a:pt x="290" y="154"/>
                  </a:lnTo>
                  <a:close/>
                </a:path>
              </a:pathLst>
            </a:custGeom>
            <a:solidFill>
              <a:schemeClr val="accent3">
                <a:lumMod val="20000"/>
                <a:lumOff val="80000"/>
              </a:schemeClr>
            </a:solidFill>
            <a:ln w="9525">
              <a:solidFill>
                <a:schemeClr val="tx1"/>
              </a:solidFill>
              <a:round/>
              <a:headEnd/>
              <a:tailEnd/>
            </a:ln>
          </p:spPr>
          <p:txBody>
            <a:bodyPr/>
            <a:lstStyle/>
            <a:p>
              <a:endParaRPr lang="ko-KR" altLang="en-US">
                <a:latin typeface="맑은 고딕" panose="020B0503020000020004" pitchFamily="50" charset="-127"/>
                <a:ea typeface="맑은 고딕" panose="020B0503020000020004" pitchFamily="50" charset="-127"/>
              </a:endParaRPr>
            </a:p>
          </p:txBody>
        </p:sp>
        <p:grpSp>
          <p:nvGrpSpPr>
            <p:cNvPr id="7" name="그룹 6">
              <a:extLst>
                <a:ext uri="{FF2B5EF4-FFF2-40B4-BE49-F238E27FC236}">
                  <a16:creationId xmlns:a16="http://schemas.microsoft.com/office/drawing/2014/main" id="{E3075B8A-B7FC-48E8-A3F1-49547C1CAA9D}"/>
                </a:ext>
              </a:extLst>
            </p:cNvPr>
            <p:cNvGrpSpPr/>
            <p:nvPr/>
          </p:nvGrpSpPr>
          <p:grpSpPr>
            <a:xfrm>
              <a:off x="5419472" y="2037737"/>
              <a:ext cx="1041191" cy="732205"/>
              <a:chOff x="5419472" y="2037737"/>
              <a:chExt cx="1041191" cy="732205"/>
            </a:xfrm>
          </p:grpSpPr>
          <p:pic>
            <p:nvPicPr>
              <p:cNvPr id="19264" name="그림 19263">
                <a:extLst>
                  <a:ext uri="{FF2B5EF4-FFF2-40B4-BE49-F238E27FC236}">
                    <a16:creationId xmlns:a16="http://schemas.microsoft.com/office/drawing/2014/main" id="{F194707C-4DA4-401B-B9FB-046A40C30A45}"/>
                  </a:ext>
                </a:extLst>
              </p:cNvPr>
              <p:cNvPicPr>
                <a:picLocks noChangeAspect="1"/>
              </p:cNvPicPr>
              <p:nvPr/>
            </p:nvPicPr>
            <p:blipFill>
              <a:blip r:embed="rId5"/>
              <a:stretch>
                <a:fillRect/>
              </a:stretch>
            </p:blipFill>
            <p:spPr>
              <a:xfrm>
                <a:off x="5419472" y="2037737"/>
                <a:ext cx="478091" cy="478091"/>
              </a:xfrm>
              <a:prstGeom prst="rect">
                <a:avLst/>
              </a:prstGeom>
            </p:spPr>
          </p:pic>
          <p:pic>
            <p:nvPicPr>
              <p:cNvPr id="62" name="그림 61">
                <a:extLst>
                  <a:ext uri="{FF2B5EF4-FFF2-40B4-BE49-F238E27FC236}">
                    <a16:creationId xmlns:a16="http://schemas.microsoft.com/office/drawing/2014/main" id="{AEE93D24-1354-42B2-B230-DDC9A6825B93}"/>
                  </a:ext>
                </a:extLst>
              </p:cNvPr>
              <p:cNvPicPr>
                <a:picLocks noChangeAspect="1"/>
              </p:cNvPicPr>
              <p:nvPr/>
            </p:nvPicPr>
            <p:blipFill>
              <a:blip r:embed="rId6"/>
              <a:stretch>
                <a:fillRect/>
              </a:stretch>
            </p:blipFill>
            <p:spPr>
              <a:xfrm>
                <a:off x="5689178" y="2088808"/>
                <a:ext cx="771485" cy="681134"/>
              </a:xfrm>
              <a:prstGeom prst="rect">
                <a:avLst/>
              </a:prstGeom>
            </p:spPr>
          </p:pic>
        </p:grpSp>
      </p:grpSp>
      <p:grpSp>
        <p:nvGrpSpPr>
          <p:cNvPr id="1069" name="그룹 1068">
            <a:extLst>
              <a:ext uri="{FF2B5EF4-FFF2-40B4-BE49-F238E27FC236}">
                <a16:creationId xmlns:a16="http://schemas.microsoft.com/office/drawing/2014/main" id="{E5E19036-72CE-4F04-9026-5DDF52134560}"/>
              </a:ext>
            </a:extLst>
          </p:cNvPr>
          <p:cNvGrpSpPr/>
          <p:nvPr/>
        </p:nvGrpSpPr>
        <p:grpSpPr>
          <a:xfrm>
            <a:off x="6153344" y="2281519"/>
            <a:ext cx="2030651" cy="415245"/>
            <a:chOff x="7181190" y="2735943"/>
            <a:chExt cx="2030651" cy="415245"/>
          </a:xfrm>
        </p:grpSpPr>
        <p:sp>
          <p:nvSpPr>
            <p:cNvPr id="1070" name="Rectangle 650">
              <a:extLst>
                <a:ext uri="{FF2B5EF4-FFF2-40B4-BE49-F238E27FC236}">
                  <a16:creationId xmlns:a16="http://schemas.microsoft.com/office/drawing/2014/main" id="{7CB79227-C79E-4F65-B87D-07EEB187AA2B}"/>
                </a:ext>
              </a:extLst>
            </p:cNvPr>
            <p:cNvSpPr>
              <a:spLocks noChangeArrowheads="1"/>
            </p:cNvSpPr>
            <p:nvPr/>
          </p:nvSpPr>
          <p:spPr bwMode="auto">
            <a:xfrm>
              <a:off x="7576234" y="2773805"/>
              <a:ext cx="1635607" cy="325346"/>
            </a:xfrm>
            <a:prstGeom prst="rect">
              <a:avLst/>
            </a:prstGeom>
            <a:noFill/>
            <a:ln w="12700">
              <a:noFill/>
              <a:miter lim="800000"/>
              <a:headEnd/>
              <a:tailEnd/>
            </a:ln>
          </p:spPr>
          <p:txBody>
            <a:bodyPr wrap="square" lIns="45720" tIns="46800" rIns="45720" bIns="46800" anchor="ctr">
              <a:spAutoFit/>
            </a:bodyPr>
            <a:lstStyle/>
            <a:p>
              <a:r>
                <a:rPr lang="ko-KR" altLang="en-US" sz="1500" b="1" dirty="0">
                  <a:latin typeface="맑은 고딕" panose="020B0503020000020004" pitchFamily="50" charset="-127"/>
                  <a:ea typeface="맑은 고딕" panose="020B0503020000020004" pitchFamily="50" charset="-127"/>
                  <a:cs typeface="Arial" pitchFamily="34" charset="0"/>
                </a:rPr>
                <a:t>대표이사 및 임원</a:t>
              </a:r>
            </a:p>
          </p:txBody>
        </p:sp>
        <p:grpSp>
          <p:nvGrpSpPr>
            <p:cNvPr id="1071" name="Group 651">
              <a:extLst>
                <a:ext uri="{FF2B5EF4-FFF2-40B4-BE49-F238E27FC236}">
                  <a16:creationId xmlns:a16="http://schemas.microsoft.com/office/drawing/2014/main" id="{79B22FE3-D103-4BC7-AAD9-A54393B2D945}"/>
                </a:ext>
              </a:extLst>
            </p:cNvPr>
            <p:cNvGrpSpPr>
              <a:grpSpLocks/>
            </p:cNvGrpSpPr>
            <p:nvPr/>
          </p:nvGrpSpPr>
          <p:grpSpPr bwMode="auto">
            <a:xfrm>
              <a:off x="7181190" y="2735943"/>
              <a:ext cx="408949" cy="415245"/>
              <a:chOff x="3239" y="1488"/>
              <a:chExt cx="305" cy="305"/>
            </a:xfrm>
            <a:solidFill>
              <a:schemeClr val="bg1">
                <a:lumMod val="65000"/>
              </a:schemeClr>
            </a:solidFill>
          </p:grpSpPr>
          <p:sp>
            <p:nvSpPr>
              <p:cNvPr id="1073" name="Oval 652">
                <a:extLst>
                  <a:ext uri="{FF2B5EF4-FFF2-40B4-BE49-F238E27FC236}">
                    <a16:creationId xmlns:a16="http://schemas.microsoft.com/office/drawing/2014/main" id="{A217247B-F281-4053-B77C-291A5C1FEA31}"/>
                  </a:ext>
                </a:extLst>
              </p:cNvPr>
              <p:cNvSpPr>
                <a:spLocks noChangeArrowheads="1"/>
              </p:cNvSpPr>
              <p:nvPr/>
            </p:nvSpPr>
            <p:spPr bwMode="gray">
              <a:xfrm>
                <a:off x="3239" y="1488"/>
                <a:ext cx="305" cy="305"/>
              </a:xfrm>
              <a:prstGeom prst="star7">
                <a:avLst/>
              </a:prstGeom>
              <a:grpFill/>
              <a:ln w="9525" algn="ctr">
                <a:solidFill>
                  <a:schemeClr val="bg1"/>
                </a:solidFill>
                <a:round/>
                <a:headEnd/>
                <a:tailEnd/>
              </a:ln>
            </p:spPr>
            <p:txBody>
              <a:bodyPr wrap="none" lIns="0" tIns="0" rIns="0" bIns="0" anchor="ctr"/>
              <a:lstStyle/>
              <a:p>
                <a:pPr>
                  <a:buClr>
                    <a:schemeClr val="tx1"/>
                  </a:buClr>
                  <a:buSzTx/>
                </a:pPr>
                <a:endParaRPr lang="ko-KR" altLang="en-US" sz="1400" b="1">
                  <a:latin typeface="맑은 고딕" panose="020B0503020000020004" pitchFamily="50" charset="-127"/>
                  <a:ea typeface="맑은 고딕" panose="020B0503020000020004" pitchFamily="50" charset="-127"/>
                  <a:cs typeface="Arial" pitchFamily="34" charset="0"/>
                </a:endParaRPr>
              </a:p>
            </p:txBody>
          </p:sp>
          <p:sp>
            <p:nvSpPr>
              <p:cNvPr id="1074" name="Oval 653">
                <a:extLst>
                  <a:ext uri="{FF2B5EF4-FFF2-40B4-BE49-F238E27FC236}">
                    <a16:creationId xmlns:a16="http://schemas.microsoft.com/office/drawing/2014/main" id="{63A55BC7-0D11-4F52-B8D7-1BABBDCC6F4B}"/>
                  </a:ext>
                </a:extLst>
              </p:cNvPr>
              <p:cNvSpPr>
                <a:spLocks noChangeArrowheads="1"/>
              </p:cNvSpPr>
              <p:nvPr/>
            </p:nvSpPr>
            <p:spPr bwMode="gray">
              <a:xfrm>
                <a:off x="3249" y="1499"/>
                <a:ext cx="284" cy="284"/>
              </a:xfrm>
              <a:prstGeom prst="star7">
                <a:avLst/>
              </a:prstGeom>
              <a:grpFill/>
              <a:ln w="9525" algn="ctr">
                <a:noFill/>
                <a:round/>
                <a:headEnd/>
                <a:tailEnd/>
              </a:ln>
            </p:spPr>
            <p:txBody>
              <a:bodyPr wrap="none" lIns="0" tIns="0" rIns="0" bIns="0" anchor="ctr"/>
              <a:lstStyle/>
              <a:p>
                <a:pPr>
                  <a:buClr>
                    <a:schemeClr val="tx1"/>
                  </a:buClr>
                  <a:buSzTx/>
                </a:pPr>
                <a:endParaRPr lang="ko-KR" altLang="en-US" sz="1400" b="1">
                  <a:latin typeface="맑은 고딕" panose="020B0503020000020004" pitchFamily="50" charset="-127"/>
                  <a:ea typeface="맑은 고딕" panose="020B0503020000020004" pitchFamily="50" charset="-127"/>
                  <a:cs typeface="Arial" pitchFamily="34" charset="0"/>
                </a:endParaRPr>
              </a:p>
            </p:txBody>
          </p:sp>
        </p:grpSp>
      </p:grpSp>
      <p:sp>
        <p:nvSpPr>
          <p:cNvPr id="1100" name="AutoShape 630">
            <a:extLst>
              <a:ext uri="{FF2B5EF4-FFF2-40B4-BE49-F238E27FC236}">
                <a16:creationId xmlns:a16="http://schemas.microsoft.com/office/drawing/2014/main" id="{5DF05B07-BA99-47F9-87D5-ECA573783BEE}"/>
              </a:ext>
            </a:extLst>
          </p:cNvPr>
          <p:cNvSpPr>
            <a:spLocks/>
          </p:cNvSpPr>
          <p:nvPr/>
        </p:nvSpPr>
        <p:spPr bwMode="auto">
          <a:xfrm>
            <a:off x="393690" y="1851154"/>
            <a:ext cx="2956191" cy="355034"/>
          </a:xfrm>
          <a:prstGeom prst="accentCallout1">
            <a:avLst>
              <a:gd name="adj1" fmla="val 30273"/>
              <a:gd name="adj2" fmla="val 23524"/>
              <a:gd name="adj3" fmla="val 13495"/>
              <a:gd name="adj4" fmla="val 23778"/>
            </a:avLst>
          </a:prstGeom>
          <a:solidFill>
            <a:schemeClr val="bg1">
              <a:lumMod val="95000"/>
            </a:schemeClr>
          </a:solidFill>
          <a:ln w="12700">
            <a:noFill/>
            <a:miter lim="800000"/>
            <a:headEnd/>
            <a:tailEnd/>
          </a:ln>
          <a:effectLst>
            <a:outerShdw blurRad="76200" dir="18900000" sy="23000" kx="-1200000" algn="bl" rotWithShape="0">
              <a:prstClr val="black">
                <a:alpha val="20000"/>
              </a:prstClr>
            </a:outerShdw>
          </a:effectLst>
        </p:spPr>
        <p:txBody>
          <a:bodyPr wrap="square" lIns="45720" tIns="46800" rIns="45720" bIns="91440" anchor="ctr">
            <a:spAutoFit/>
          </a:bodyPr>
          <a:lstStyle/>
          <a:p>
            <a:pPr>
              <a:buClrTx/>
              <a:buSzTx/>
              <a:buFontTx/>
              <a:buNone/>
            </a:pPr>
            <a:r>
              <a:rPr lang="ko-KR" altLang="en-US" sz="1400" b="1" dirty="0">
                <a:solidFill>
                  <a:schemeClr val="bg2">
                    <a:lumMod val="25000"/>
                  </a:schemeClr>
                </a:solidFill>
                <a:latin typeface="맑은 고딕" panose="020B0503020000020004" pitchFamily="50" charset="-127"/>
                <a:ea typeface="맑은 고딕" panose="020B0503020000020004" pitchFamily="50" charset="-127"/>
                <a:cs typeface="Arial" pitchFamily="34" charset="0"/>
              </a:rPr>
              <a:t>  데이터 기반으로 다차원 분석</a:t>
            </a:r>
          </a:p>
        </p:txBody>
      </p:sp>
      <p:grpSp>
        <p:nvGrpSpPr>
          <p:cNvPr id="15" name="그룹 14">
            <a:extLst>
              <a:ext uri="{FF2B5EF4-FFF2-40B4-BE49-F238E27FC236}">
                <a16:creationId xmlns:a16="http://schemas.microsoft.com/office/drawing/2014/main" id="{F7F50277-BC07-4DF1-8674-21A896504548}"/>
              </a:ext>
            </a:extLst>
          </p:cNvPr>
          <p:cNvGrpSpPr/>
          <p:nvPr/>
        </p:nvGrpSpPr>
        <p:grpSpPr>
          <a:xfrm>
            <a:off x="3270482" y="3080705"/>
            <a:ext cx="766073" cy="564764"/>
            <a:chOff x="3881833" y="3196869"/>
            <a:chExt cx="766073" cy="564764"/>
          </a:xfrm>
        </p:grpSpPr>
        <p:pic>
          <p:nvPicPr>
            <p:cNvPr id="19266" name="그림 19265">
              <a:extLst>
                <a:ext uri="{FF2B5EF4-FFF2-40B4-BE49-F238E27FC236}">
                  <a16:creationId xmlns:a16="http://schemas.microsoft.com/office/drawing/2014/main" id="{4D4F454D-F63B-4484-B839-BDEB2DA46DA3}"/>
                </a:ext>
              </a:extLst>
            </p:cNvPr>
            <p:cNvPicPr>
              <a:picLocks noChangeAspect="1"/>
            </p:cNvPicPr>
            <p:nvPr/>
          </p:nvPicPr>
          <p:blipFill>
            <a:blip r:embed="rId7"/>
            <a:stretch>
              <a:fillRect/>
            </a:stretch>
          </p:blipFill>
          <p:spPr>
            <a:xfrm>
              <a:off x="4183064" y="3303332"/>
              <a:ext cx="464842" cy="458301"/>
            </a:xfrm>
            <a:prstGeom prst="rect">
              <a:avLst/>
            </a:prstGeom>
          </p:spPr>
        </p:pic>
        <p:pic>
          <p:nvPicPr>
            <p:cNvPr id="48" name="그림 47">
              <a:extLst>
                <a:ext uri="{FF2B5EF4-FFF2-40B4-BE49-F238E27FC236}">
                  <a16:creationId xmlns:a16="http://schemas.microsoft.com/office/drawing/2014/main" id="{19EB3BA5-1CA7-4D61-A628-16BF64A59AEF}"/>
                </a:ext>
              </a:extLst>
            </p:cNvPr>
            <p:cNvPicPr>
              <a:picLocks noChangeAspect="1"/>
            </p:cNvPicPr>
            <p:nvPr/>
          </p:nvPicPr>
          <p:blipFill>
            <a:blip r:embed="rId8"/>
            <a:stretch>
              <a:fillRect/>
            </a:stretch>
          </p:blipFill>
          <p:spPr>
            <a:xfrm>
              <a:off x="3881833" y="3196869"/>
              <a:ext cx="486606" cy="527677"/>
            </a:xfrm>
            <a:prstGeom prst="rect">
              <a:avLst/>
            </a:prstGeom>
          </p:spPr>
        </p:pic>
      </p:grpSp>
      <p:sp>
        <p:nvSpPr>
          <p:cNvPr id="358" name="말풍선: 타원형 357">
            <a:extLst>
              <a:ext uri="{FF2B5EF4-FFF2-40B4-BE49-F238E27FC236}">
                <a16:creationId xmlns:a16="http://schemas.microsoft.com/office/drawing/2014/main" id="{2173774E-9D23-42F9-AB96-6B3CA8A6162C}"/>
              </a:ext>
            </a:extLst>
          </p:cNvPr>
          <p:cNvSpPr/>
          <p:nvPr/>
        </p:nvSpPr>
        <p:spPr bwMode="gray">
          <a:xfrm flipH="1">
            <a:off x="479537" y="2933858"/>
            <a:ext cx="1744575" cy="648787"/>
          </a:xfrm>
          <a:prstGeom prst="wedgeEllipseCallout">
            <a:avLst>
              <a:gd name="adj1" fmla="val -66830"/>
              <a:gd name="adj2" fmla="val 42211"/>
            </a:avLst>
          </a:prstGeom>
          <a:solidFill>
            <a:schemeClr val="bg1">
              <a:lumMod val="95000"/>
            </a:schemeClr>
          </a:solidFill>
          <a:ln w="2540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lang="ko-KR" altLang="en-US" sz="1200" b="1" kern="0" noProof="0" dirty="0">
                <a:solidFill>
                  <a:schemeClr val="bg2">
                    <a:lumMod val="50000"/>
                  </a:schemeClr>
                </a:solidFill>
                <a:latin typeface="맑은 고딕" panose="020B0503020000020004" pitchFamily="50" charset="-127"/>
                <a:ea typeface="맑은 고딕" panose="020B0503020000020004" pitchFamily="50" charset="-127"/>
                <a:cs typeface="Arial Unicode MS" pitchFamily="34" charset="-128"/>
              </a:rPr>
              <a:t>공급처 별 구매 현황 모니터링 </a:t>
            </a:r>
            <a:r>
              <a:rPr lang="en-US" altLang="ko-KR" sz="1200" b="1" kern="0" noProof="0" dirty="0">
                <a:solidFill>
                  <a:schemeClr val="bg2">
                    <a:lumMod val="50000"/>
                  </a:schemeClr>
                </a:solidFill>
                <a:latin typeface="맑은 고딕" panose="020B0503020000020004" pitchFamily="50" charset="-127"/>
                <a:ea typeface="맑은 고딕" panose="020B0503020000020004" pitchFamily="50" charset="-127"/>
                <a:cs typeface="Arial Unicode MS" pitchFamily="34" charset="-128"/>
              </a:rPr>
              <a:t>!</a:t>
            </a:r>
            <a:endParaRPr kumimoji="0" lang="ko-KR" altLang="en-US" sz="1200" b="1" i="0" u="none" strike="noStrike" kern="0" cap="none" spc="0" normalizeH="0" baseline="0" noProof="0" dirty="0">
              <a:ln>
                <a:noFill/>
              </a:ln>
              <a:solidFill>
                <a:schemeClr val="bg2">
                  <a:lumMod val="50000"/>
                </a:schemeClr>
              </a:solidFill>
              <a:effectLst/>
              <a:uLnTx/>
              <a:uFillTx/>
              <a:latin typeface="맑은 고딕" panose="020B0503020000020004" pitchFamily="50" charset="-127"/>
              <a:ea typeface="맑은 고딕" panose="020B0503020000020004" pitchFamily="50" charset="-127"/>
              <a:cs typeface="Arial Unicode MS" pitchFamily="34" charset="-128"/>
            </a:endParaRPr>
          </a:p>
        </p:txBody>
      </p:sp>
      <p:sp>
        <p:nvSpPr>
          <p:cNvPr id="359" name="말풍선: 타원형 358">
            <a:extLst>
              <a:ext uri="{FF2B5EF4-FFF2-40B4-BE49-F238E27FC236}">
                <a16:creationId xmlns:a16="http://schemas.microsoft.com/office/drawing/2014/main" id="{381518DA-B47B-41D4-8092-B6E5AF020AC9}"/>
              </a:ext>
            </a:extLst>
          </p:cNvPr>
          <p:cNvSpPr/>
          <p:nvPr/>
        </p:nvSpPr>
        <p:spPr bwMode="gray">
          <a:xfrm>
            <a:off x="7484773" y="1256988"/>
            <a:ext cx="2157596" cy="792327"/>
          </a:xfrm>
          <a:prstGeom prst="wedgeEllipseCallout">
            <a:avLst>
              <a:gd name="adj1" fmla="val -48004"/>
              <a:gd name="adj2" fmla="val 86258"/>
            </a:avLst>
          </a:prstGeom>
          <a:solidFill>
            <a:schemeClr val="bg1">
              <a:lumMod val="95000"/>
            </a:schemeClr>
          </a:solidFill>
          <a:ln w="2540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lang="ko-KR" altLang="en-US" sz="1200" b="1" kern="0" dirty="0">
                <a:solidFill>
                  <a:schemeClr val="bg2">
                    <a:lumMod val="50000"/>
                  </a:schemeClr>
                </a:solidFill>
                <a:latin typeface="맑은 고딕" panose="020B0503020000020004" pitchFamily="50" charset="-127"/>
                <a:ea typeface="맑은 고딕" panose="020B0503020000020004" pitchFamily="50" charset="-127"/>
                <a:cs typeface="Arial Unicode MS" pitchFamily="34" charset="-128"/>
              </a:rPr>
              <a:t>회사의 전체 프로세스를 한 눈에 리포팅</a:t>
            </a:r>
            <a:r>
              <a:rPr lang="en-US" altLang="ko-KR" sz="1200" b="1" kern="0" dirty="0">
                <a:solidFill>
                  <a:schemeClr val="bg2">
                    <a:lumMod val="50000"/>
                  </a:schemeClr>
                </a:solidFill>
                <a:latin typeface="맑은 고딕" panose="020B0503020000020004" pitchFamily="50" charset="-127"/>
                <a:ea typeface="맑은 고딕" panose="020B0503020000020004" pitchFamily="50" charset="-127"/>
                <a:cs typeface="Arial Unicode MS" pitchFamily="34" charset="-128"/>
              </a:rPr>
              <a:t>, </a:t>
            </a:r>
            <a:r>
              <a:rPr lang="ko-KR" altLang="en-US" sz="1200" b="1" kern="0" dirty="0">
                <a:solidFill>
                  <a:schemeClr val="bg2">
                    <a:lumMod val="50000"/>
                  </a:schemeClr>
                </a:solidFill>
                <a:latin typeface="맑은 고딕" panose="020B0503020000020004" pitchFamily="50" charset="-127"/>
                <a:ea typeface="맑은 고딕" panose="020B0503020000020004" pitchFamily="50" charset="-127"/>
                <a:cs typeface="Arial Unicode MS" pitchFamily="34" charset="-128"/>
              </a:rPr>
              <a:t>분석가능 </a:t>
            </a:r>
            <a:r>
              <a:rPr lang="en-US" altLang="ko-KR" sz="1200" b="1" kern="0" dirty="0">
                <a:solidFill>
                  <a:schemeClr val="bg2">
                    <a:lumMod val="50000"/>
                  </a:schemeClr>
                </a:solidFill>
                <a:latin typeface="맑은 고딕" panose="020B0503020000020004" pitchFamily="50" charset="-127"/>
                <a:ea typeface="맑은 고딕" panose="020B0503020000020004" pitchFamily="50" charset="-127"/>
                <a:cs typeface="Arial Unicode MS" pitchFamily="34" charset="-128"/>
              </a:rPr>
              <a:t>!</a:t>
            </a:r>
            <a:r>
              <a:rPr lang="ko-KR" altLang="en-US" sz="1200" b="1" kern="0" dirty="0">
                <a:solidFill>
                  <a:schemeClr val="bg2">
                    <a:lumMod val="50000"/>
                  </a:schemeClr>
                </a:solidFill>
                <a:latin typeface="맑은 고딕" panose="020B0503020000020004" pitchFamily="50" charset="-127"/>
                <a:ea typeface="맑은 고딕" panose="020B0503020000020004" pitchFamily="50" charset="-127"/>
                <a:cs typeface="Arial Unicode MS" pitchFamily="34" charset="-128"/>
              </a:rPr>
              <a:t> </a:t>
            </a:r>
            <a:endParaRPr kumimoji="0" lang="ko-KR" altLang="en-US" sz="1200" b="1" i="0" u="none" strike="noStrike" kern="0" cap="none" spc="0" normalizeH="0" baseline="0" noProof="0" dirty="0">
              <a:ln>
                <a:noFill/>
              </a:ln>
              <a:solidFill>
                <a:schemeClr val="bg2">
                  <a:lumMod val="50000"/>
                </a:schemeClr>
              </a:solidFill>
              <a:effectLst/>
              <a:uLnTx/>
              <a:uFillTx/>
              <a:latin typeface="맑은 고딕" panose="020B0503020000020004" pitchFamily="50" charset="-127"/>
              <a:ea typeface="맑은 고딕" panose="020B0503020000020004" pitchFamily="50" charset="-127"/>
              <a:cs typeface="Arial Unicode MS" pitchFamily="34" charset="-128"/>
            </a:endParaRPr>
          </a:p>
        </p:txBody>
      </p:sp>
      <p:sp>
        <p:nvSpPr>
          <p:cNvPr id="361" name="말풍선: 타원형 360">
            <a:extLst>
              <a:ext uri="{FF2B5EF4-FFF2-40B4-BE49-F238E27FC236}">
                <a16:creationId xmlns:a16="http://schemas.microsoft.com/office/drawing/2014/main" id="{98E38418-7E56-48A8-BBE0-2CC1E30AECC5}"/>
              </a:ext>
            </a:extLst>
          </p:cNvPr>
          <p:cNvSpPr/>
          <p:nvPr/>
        </p:nvSpPr>
        <p:spPr bwMode="gray">
          <a:xfrm>
            <a:off x="9255274" y="4248857"/>
            <a:ext cx="2540897" cy="909768"/>
          </a:xfrm>
          <a:prstGeom prst="wedgeEllipseCallout">
            <a:avLst>
              <a:gd name="adj1" fmla="val -72760"/>
              <a:gd name="adj2" fmla="val -39849"/>
            </a:avLst>
          </a:prstGeom>
          <a:solidFill>
            <a:schemeClr val="bg1">
              <a:lumMod val="95000"/>
            </a:schemeClr>
          </a:solidFill>
          <a:ln w="2540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lang="ko-KR" altLang="en-US" sz="1200" b="1" kern="0" dirty="0">
                <a:solidFill>
                  <a:schemeClr val="bg2">
                    <a:lumMod val="50000"/>
                  </a:schemeClr>
                </a:solidFill>
                <a:latin typeface="맑은 고딕" panose="020B0503020000020004" pitchFamily="50" charset="-127"/>
                <a:ea typeface="맑은 고딕" panose="020B0503020000020004" pitchFamily="50" charset="-127"/>
                <a:cs typeface="Arial Unicode MS" pitchFamily="34" charset="-128"/>
              </a:rPr>
              <a:t>고객 채널</a:t>
            </a:r>
            <a:r>
              <a:rPr lang="en-US" altLang="ko-KR" sz="1200" b="1" kern="0" dirty="0">
                <a:solidFill>
                  <a:schemeClr val="bg2">
                    <a:lumMod val="50000"/>
                  </a:schemeClr>
                </a:solidFill>
                <a:latin typeface="맑은 고딕" panose="020B0503020000020004" pitchFamily="50" charset="-127"/>
                <a:ea typeface="맑은 고딕" panose="020B0503020000020004" pitchFamily="50" charset="-127"/>
                <a:cs typeface="Arial Unicode MS" pitchFamily="34" charset="-128"/>
              </a:rPr>
              <a:t>, </a:t>
            </a:r>
            <a:r>
              <a:rPr kumimoji="0" lang="ko-KR" altLang="en-US" sz="1200" b="1" i="0" u="none" strike="noStrike" kern="0" cap="none" spc="0" normalizeH="0" baseline="0" noProof="0" dirty="0">
                <a:ln>
                  <a:noFill/>
                </a:ln>
                <a:solidFill>
                  <a:schemeClr val="bg2">
                    <a:lumMod val="50000"/>
                  </a:schemeClr>
                </a:solidFill>
                <a:effectLst/>
                <a:uLnTx/>
                <a:uFillTx/>
                <a:latin typeface="맑은 고딕" panose="020B0503020000020004" pitchFamily="50" charset="-127"/>
                <a:ea typeface="맑은 고딕" panose="020B0503020000020004" pitchFamily="50" charset="-127"/>
                <a:cs typeface="Arial Unicode MS" pitchFamily="34" charset="-128"/>
              </a:rPr>
              <a:t>영업사원 별</a:t>
            </a:r>
            <a:r>
              <a:rPr kumimoji="0" lang="en-US" altLang="ko-KR" sz="1200" b="1" i="0" u="none" strike="noStrike" kern="0" cap="none" spc="0" normalizeH="0" baseline="0" noProof="0" dirty="0">
                <a:ln>
                  <a:noFill/>
                </a:ln>
                <a:solidFill>
                  <a:schemeClr val="bg2">
                    <a:lumMod val="50000"/>
                  </a:schemeClr>
                </a:solidFill>
                <a:effectLst/>
                <a:uLnTx/>
                <a:uFillTx/>
                <a:latin typeface="맑은 고딕" panose="020B0503020000020004" pitchFamily="50" charset="-127"/>
                <a:ea typeface="맑은 고딕" panose="020B0503020000020004" pitchFamily="50" charset="-127"/>
                <a:cs typeface="Arial Unicode MS" pitchFamily="34" charset="-128"/>
              </a:rPr>
              <a:t>, </a:t>
            </a:r>
            <a:r>
              <a:rPr kumimoji="0" lang="ko-KR" altLang="en-US" sz="1200" b="1" i="0" u="none" strike="noStrike" kern="0" cap="none" spc="0" normalizeH="0" baseline="0" noProof="0" dirty="0">
                <a:ln>
                  <a:noFill/>
                </a:ln>
                <a:solidFill>
                  <a:schemeClr val="bg2">
                    <a:lumMod val="50000"/>
                  </a:schemeClr>
                </a:solidFill>
                <a:effectLst/>
                <a:uLnTx/>
                <a:uFillTx/>
                <a:latin typeface="맑은 고딕" panose="020B0503020000020004" pitchFamily="50" charset="-127"/>
                <a:ea typeface="맑은 고딕" panose="020B0503020000020004" pitchFamily="50" charset="-127"/>
                <a:cs typeface="Arial Unicode MS" pitchFamily="34" charset="-128"/>
              </a:rPr>
              <a:t>제품별 </a:t>
            </a:r>
            <a:r>
              <a:rPr lang="ko-KR" altLang="en-US" sz="1200" b="1" kern="0" dirty="0">
                <a:solidFill>
                  <a:schemeClr val="bg2">
                    <a:lumMod val="50000"/>
                  </a:schemeClr>
                </a:solidFill>
                <a:latin typeface="맑은 고딕" panose="020B0503020000020004" pitchFamily="50" charset="-127"/>
                <a:ea typeface="맑은 고딕" panose="020B0503020000020004" pitchFamily="50" charset="-127"/>
                <a:cs typeface="Arial Unicode MS" pitchFamily="34" charset="-128"/>
              </a:rPr>
              <a:t>판매 실적을 한눈에 </a:t>
            </a:r>
            <a:r>
              <a:rPr lang="en-US" altLang="ko-KR" sz="1200" b="1" kern="0" dirty="0">
                <a:solidFill>
                  <a:schemeClr val="bg2">
                    <a:lumMod val="50000"/>
                  </a:schemeClr>
                </a:solidFill>
                <a:latin typeface="맑은 고딕" panose="020B0503020000020004" pitchFamily="50" charset="-127"/>
                <a:ea typeface="맑은 고딕" panose="020B0503020000020004" pitchFamily="50" charset="-127"/>
                <a:cs typeface="Arial Unicode MS" pitchFamily="34" charset="-128"/>
              </a:rPr>
              <a:t>!</a:t>
            </a:r>
            <a:endParaRPr kumimoji="0" lang="ko-KR" altLang="en-US" sz="1200" b="1" i="0" u="none" strike="noStrike" kern="0" cap="none" spc="0" normalizeH="0" baseline="0" noProof="0" dirty="0">
              <a:ln>
                <a:noFill/>
              </a:ln>
              <a:solidFill>
                <a:schemeClr val="bg2">
                  <a:lumMod val="50000"/>
                </a:schemeClr>
              </a:solidFill>
              <a:effectLst/>
              <a:uLnTx/>
              <a:uFillTx/>
              <a:latin typeface="맑은 고딕" panose="020B0503020000020004" pitchFamily="50" charset="-127"/>
              <a:ea typeface="맑은 고딕" panose="020B0503020000020004" pitchFamily="50" charset="-127"/>
              <a:cs typeface="Arial Unicode MS" pitchFamily="34" charset="-128"/>
            </a:endParaRPr>
          </a:p>
        </p:txBody>
      </p:sp>
      <p:sp>
        <p:nvSpPr>
          <p:cNvPr id="360" name="말풍선: 타원형 359">
            <a:extLst>
              <a:ext uri="{FF2B5EF4-FFF2-40B4-BE49-F238E27FC236}">
                <a16:creationId xmlns:a16="http://schemas.microsoft.com/office/drawing/2014/main" id="{E4AF0513-4696-4370-AD35-67355F80BE1E}"/>
              </a:ext>
            </a:extLst>
          </p:cNvPr>
          <p:cNvSpPr/>
          <p:nvPr/>
        </p:nvSpPr>
        <p:spPr bwMode="gray">
          <a:xfrm>
            <a:off x="9329148" y="2307111"/>
            <a:ext cx="2442690" cy="909769"/>
          </a:xfrm>
          <a:prstGeom prst="wedgeEllipseCallout">
            <a:avLst>
              <a:gd name="adj1" fmla="val -54632"/>
              <a:gd name="adj2" fmla="val 57430"/>
            </a:avLst>
          </a:prstGeom>
          <a:solidFill>
            <a:schemeClr val="bg1">
              <a:lumMod val="95000"/>
            </a:schemeClr>
          </a:solidFill>
          <a:ln w="25400" algn="ctr">
            <a:noFill/>
            <a:miter lim="800000"/>
            <a:headEnd/>
            <a:tailEnd/>
          </a:ln>
        </p:spPr>
        <p:txBody>
          <a:bodyPr lIns="90000" tIns="72000" rIns="90000" bIns="72000" rtlCol="0" anchor="ctr"/>
          <a:lstStyle/>
          <a:p>
            <a:pPr fontAlgn="base">
              <a:spcBef>
                <a:spcPct val="50000"/>
              </a:spcBef>
              <a:spcAft>
                <a:spcPct val="0"/>
              </a:spcAft>
              <a:buClr>
                <a:srgbClr val="F0AB00"/>
              </a:buClr>
              <a:buSzPct val="80000"/>
            </a:pPr>
            <a:r>
              <a:rPr lang="ko-KR" altLang="en-US" sz="1200" b="1" kern="0" dirty="0">
                <a:solidFill>
                  <a:schemeClr val="bg2">
                    <a:lumMod val="50000"/>
                  </a:schemeClr>
                </a:solidFill>
                <a:latin typeface="맑은 고딕" panose="020B0503020000020004" pitchFamily="50" charset="-127"/>
                <a:ea typeface="맑은 고딕" panose="020B0503020000020004" pitchFamily="50" charset="-127"/>
                <a:cs typeface="Arial Unicode MS" pitchFamily="34" charset="-128"/>
              </a:rPr>
              <a:t>재무 활동에 대한 기록과 자금</a:t>
            </a:r>
            <a:r>
              <a:rPr lang="en-US" altLang="ko-KR" sz="1200" b="1" kern="0" dirty="0">
                <a:solidFill>
                  <a:schemeClr val="bg2">
                    <a:lumMod val="50000"/>
                  </a:schemeClr>
                </a:solidFill>
                <a:latin typeface="맑은 고딕" panose="020B0503020000020004" pitchFamily="50" charset="-127"/>
                <a:ea typeface="맑은 고딕" panose="020B0503020000020004" pitchFamily="50" charset="-127"/>
                <a:cs typeface="Arial Unicode MS" pitchFamily="34" charset="-128"/>
              </a:rPr>
              <a:t>/</a:t>
            </a:r>
            <a:r>
              <a:rPr lang="ko-KR" altLang="en-US" sz="1200" b="1" kern="0" dirty="0">
                <a:solidFill>
                  <a:schemeClr val="bg2">
                    <a:lumMod val="50000"/>
                  </a:schemeClr>
                </a:solidFill>
                <a:latin typeface="맑은 고딕" panose="020B0503020000020004" pitchFamily="50" charset="-127"/>
                <a:ea typeface="맑은 고딕" panose="020B0503020000020004" pitchFamily="50" charset="-127"/>
                <a:cs typeface="Arial Unicode MS" pitchFamily="34" charset="-128"/>
              </a:rPr>
              <a:t>결산 활동을 위한 정보제공 </a:t>
            </a:r>
            <a:r>
              <a:rPr lang="en-US" altLang="ko-KR" sz="1200" b="1" kern="0" dirty="0">
                <a:solidFill>
                  <a:schemeClr val="bg2">
                    <a:lumMod val="50000"/>
                  </a:schemeClr>
                </a:solidFill>
                <a:latin typeface="맑은 고딕" panose="020B0503020000020004" pitchFamily="50" charset="-127"/>
                <a:ea typeface="맑은 고딕" panose="020B0503020000020004" pitchFamily="50" charset="-127"/>
                <a:cs typeface="Arial Unicode MS" pitchFamily="34" charset="-128"/>
              </a:rPr>
              <a:t>!</a:t>
            </a:r>
            <a:endParaRPr kumimoji="0" lang="ko-KR" altLang="en-US" sz="1200" b="1" i="0" u="none" strike="noStrike" kern="0" cap="none" spc="0" normalizeH="0" baseline="0" noProof="0" dirty="0">
              <a:ln>
                <a:noFill/>
              </a:ln>
              <a:solidFill>
                <a:schemeClr val="bg2">
                  <a:lumMod val="50000"/>
                </a:schemeClr>
              </a:solidFill>
              <a:effectLst/>
              <a:uLnTx/>
              <a:uFillTx/>
              <a:latin typeface="맑은 고딕" panose="020B0503020000020004" pitchFamily="50" charset="-127"/>
              <a:ea typeface="맑은 고딕" panose="020B0503020000020004" pitchFamily="50" charset="-127"/>
              <a:cs typeface="Arial Unicode MS" pitchFamily="34" charset="-128"/>
            </a:endParaRPr>
          </a:p>
        </p:txBody>
      </p:sp>
      <p:sp>
        <p:nvSpPr>
          <p:cNvPr id="367" name="말풍선: 타원형 366">
            <a:extLst>
              <a:ext uri="{FF2B5EF4-FFF2-40B4-BE49-F238E27FC236}">
                <a16:creationId xmlns:a16="http://schemas.microsoft.com/office/drawing/2014/main" id="{4379037E-3687-41E9-857E-203598762293}"/>
              </a:ext>
            </a:extLst>
          </p:cNvPr>
          <p:cNvSpPr/>
          <p:nvPr/>
        </p:nvSpPr>
        <p:spPr bwMode="gray">
          <a:xfrm flipH="1">
            <a:off x="493426" y="4604846"/>
            <a:ext cx="2342166" cy="966649"/>
          </a:xfrm>
          <a:prstGeom prst="wedgeEllipseCallout">
            <a:avLst>
              <a:gd name="adj1" fmla="val -59264"/>
              <a:gd name="adj2" fmla="val -64393"/>
            </a:avLst>
          </a:prstGeom>
          <a:solidFill>
            <a:schemeClr val="bg1">
              <a:lumMod val="95000"/>
            </a:schemeClr>
          </a:solidFill>
          <a:ln w="2540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lang="ko-KR" altLang="en-US" sz="1200" b="1" kern="0" noProof="0" dirty="0">
                <a:solidFill>
                  <a:schemeClr val="bg2">
                    <a:lumMod val="50000"/>
                  </a:schemeClr>
                </a:solidFill>
                <a:latin typeface="맑은 고딕" panose="020B0503020000020004" pitchFamily="50" charset="-127"/>
                <a:ea typeface="맑은 고딕" panose="020B0503020000020004" pitchFamily="50" charset="-127"/>
                <a:cs typeface="Arial Unicode MS" pitchFamily="34" charset="-128"/>
              </a:rPr>
              <a:t>다양한 공급망을 설계하여 물류흐름을 관리</a:t>
            </a:r>
            <a:r>
              <a:rPr lang="en-US" altLang="ko-KR" sz="1200" b="1" kern="0" noProof="0" dirty="0">
                <a:solidFill>
                  <a:schemeClr val="bg2">
                    <a:lumMod val="50000"/>
                  </a:schemeClr>
                </a:solidFill>
                <a:latin typeface="맑은 고딕" panose="020B0503020000020004" pitchFamily="50" charset="-127"/>
                <a:ea typeface="맑은 고딕" panose="020B0503020000020004" pitchFamily="50" charset="-127"/>
                <a:cs typeface="Arial Unicode MS" pitchFamily="34" charset="-128"/>
              </a:rPr>
              <a:t>, </a:t>
            </a:r>
            <a:r>
              <a:rPr lang="ko-KR" altLang="en-US" sz="1200" b="1" kern="0" noProof="0" dirty="0">
                <a:solidFill>
                  <a:schemeClr val="bg2">
                    <a:lumMod val="50000"/>
                  </a:schemeClr>
                </a:solidFill>
                <a:latin typeface="맑은 고딕" panose="020B0503020000020004" pitchFamily="50" charset="-127"/>
                <a:ea typeface="맑은 고딕" panose="020B0503020000020004" pitchFamily="50" charset="-127"/>
                <a:cs typeface="Arial Unicode MS" pitchFamily="34" charset="-128"/>
              </a:rPr>
              <a:t>각 </a:t>
            </a:r>
            <a:r>
              <a:rPr lang="en-US" altLang="ko-KR" sz="1200" b="1" kern="0" noProof="0" dirty="0">
                <a:solidFill>
                  <a:schemeClr val="bg2">
                    <a:lumMod val="50000"/>
                  </a:schemeClr>
                </a:solidFill>
                <a:latin typeface="맑은 고딕" panose="020B0503020000020004" pitchFamily="50" charset="-127"/>
                <a:ea typeface="맑은 고딕" panose="020B0503020000020004" pitchFamily="50" charset="-127"/>
                <a:cs typeface="Arial Unicode MS" pitchFamily="34" charset="-128"/>
              </a:rPr>
              <a:t>SITE</a:t>
            </a:r>
            <a:r>
              <a:rPr lang="ko-KR" altLang="en-US" sz="1200" b="1" kern="0" noProof="0" dirty="0">
                <a:solidFill>
                  <a:schemeClr val="bg2">
                    <a:lumMod val="50000"/>
                  </a:schemeClr>
                </a:solidFill>
                <a:latin typeface="맑은 고딕" panose="020B0503020000020004" pitchFamily="50" charset="-127"/>
                <a:ea typeface="맑은 고딕" panose="020B0503020000020004" pitchFamily="50" charset="-127"/>
                <a:cs typeface="Arial Unicode MS" pitchFamily="34" charset="-128"/>
              </a:rPr>
              <a:t>별 재고의 실시간 공유 </a:t>
            </a:r>
            <a:r>
              <a:rPr lang="en-US" altLang="ko-KR" sz="1200" b="1" kern="0" noProof="0" dirty="0">
                <a:solidFill>
                  <a:schemeClr val="bg2">
                    <a:lumMod val="50000"/>
                  </a:schemeClr>
                </a:solidFill>
                <a:latin typeface="맑은 고딕" panose="020B0503020000020004" pitchFamily="50" charset="-127"/>
                <a:ea typeface="맑은 고딕" panose="020B0503020000020004" pitchFamily="50" charset="-127"/>
                <a:cs typeface="Arial Unicode MS" pitchFamily="34" charset="-128"/>
              </a:rPr>
              <a:t>!</a:t>
            </a:r>
            <a:endParaRPr kumimoji="0" lang="ko-KR" altLang="en-US" sz="1200" b="1" i="0" u="none" strike="noStrike" kern="0" cap="none" spc="0" normalizeH="0" baseline="0" noProof="0" dirty="0">
              <a:ln>
                <a:noFill/>
              </a:ln>
              <a:solidFill>
                <a:schemeClr val="bg2">
                  <a:lumMod val="50000"/>
                </a:schemeClr>
              </a:solidFill>
              <a:effectLst/>
              <a:uLnTx/>
              <a:uFillTx/>
              <a:latin typeface="맑은 고딕" panose="020B0503020000020004" pitchFamily="50" charset="-127"/>
              <a:ea typeface="맑은 고딕" panose="020B0503020000020004" pitchFamily="50" charset="-127"/>
              <a:cs typeface="Arial Unicode MS" pitchFamily="34" charset="-128"/>
            </a:endParaRPr>
          </a:p>
        </p:txBody>
      </p:sp>
      <p:grpSp>
        <p:nvGrpSpPr>
          <p:cNvPr id="1063" name="그룹 1062">
            <a:extLst>
              <a:ext uri="{FF2B5EF4-FFF2-40B4-BE49-F238E27FC236}">
                <a16:creationId xmlns:a16="http://schemas.microsoft.com/office/drawing/2014/main" id="{E39EBC0E-4B6B-4CFA-9312-8D20825F1A76}"/>
              </a:ext>
            </a:extLst>
          </p:cNvPr>
          <p:cNvGrpSpPr/>
          <p:nvPr/>
        </p:nvGrpSpPr>
        <p:grpSpPr>
          <a:xfrm>
            <a:off x="2974912" y="3857539"/>
            <a:ext cx="1579702" cy="679843"/>
            <a:chOff x="2593769" y="3155940"/>
            <a:chExt cx="1579702" cy="679843"/>
          </a:xfrm>
        </p:grpSpPr>
        <p:sp>
          <p:nvSpPr>
            <p:cNvPr id="1064" name="Rectangle 650">
              <a:extLst>
                <a:ext uri="{FF2B5EF4-FFF2-40B4-BE49-F238E27FC236}">
                  <a16:creationId xmlns:a16="http://schemas.microsoft.com/office/drawing/2014/main" id="{900F1349-09D2-4D58-BD36-714EBCA9EEE4}"/>
                </a:ext>
              </a:extLst>
            </p:cNvPr>
            <p:cNvSpPr>
              <a:spLocks noChangeArrowheads="1"/>
            </p:cNvSpPr>
            <p:nvPr/>
          </p:nvSpPr>
          <p:spPr bwMode="auto">
            <a:xfrm>
              <a:off x="2593769" y="3510437"/>
              <a:ext cx="1180115" cy="325346"/>
            </a:xfrm>
            <a:prstGeom prst="rect">
              <a:avLst/>
            </a:prstGeom>
            <a:noFill/>
            <a:ln w="12700">
              <a:noFill/>
              <a:miter lim="800000"/>
              <a:headEnd/>
              <a:tailEnd/>
            </a:ln>
          </p:spPr>
          <p:txBody>
            <a:bodyPr wrap="square" lIns="45720" tIns="46800" rIns="45720" bIns="46800" anchor="ctr">
              <a:spAutoFit/>
            </a:bodyPr>
            <a:lstStyle/>
            <a:p>
              <a:pPr algn="l">
                <a:buClrTx/>
                <a:buSzTx/>
                <a:buFontTx/>
                <a:buNone/>
              </a:pPr>
              <a:r>
                <a:rPr lang="ko-KR" altLang="en-US" sz="1500" b="1" dirty="0">
                  <a:latin typeface="맑은 고딕" panose="020B0503020000020004" pitchFamily="50" charset="-127"/>
                  <a:ea typeface="맑은 고딕" panose="020B0503020000020004" pitchFamily="50" charset="-127"/>
                  <a:cs typeface="Arial" pitchFamily="34" charset="0"/>
                </a:rPr>
                <a:t>공급망 관리</a:t>
              </a:r>
            </a:p>
          </p:txBody>
        </p:sp>
        <p:grpSp>
          <p:nvGrpSpPr>
            <p:cNvPr id="1065" name="Group 651">
              <a:extLst>
                <a:ext uri="{FF2B5EF4-FFF2-40B4-BE49-F238E27FC236}">
                  <a16:creationId xmlns:a16="http://schemas.microsoft.com/office/drawing/2014/main" id="{0E70A395-550E-49B7-A3C4-67DBA9B63F33}"/>
                </a:ext>
              </a:extLst>
            </p:cNvPr>
            <p:cNvGrpSpPr>
              <a:grpSpLocks/>
            </p:cNvGrpSpPr>
            <p:nvPr/>
          </p:nvGrpSpPr>
          <p:grpSpPr bwMode="auto">
            <a:xfrm>
              <a:off x="3764522" y="3155940"/>
              <a:ext cx="408949" cy="415245"/>
              <a:chOff x="3239" y="1488"/>
              <a:chExt cx="305" cy="305"/>
            </a:xfrm>
            <a:solidFill>
              <a:schemeClr val="bg1">
                <a:lumMod val="65000"/>
              </a:schemeClr>
            </a:solidFill>
          </p:grpSpPr>
          <p:sp>
            <p:nvSpPr>
              <p:cNvPr id="1067" name="Oval 652">
                <a:extLst>
                  <a:ext uri="{FF2B5EF4-FFF2-40B4-BE49-F238E27FC236}">
                    <a16:creationId xmlns:a16="http://schemas.microsoft.com/office/drawing/2014/main" id="{1D42173A-8281-4210-BED1-3B2E6AE7D7E9}"/>
                  </a:ext>
                </a:extLst>
              </p:cNvPr>
              <p:cNvSpPr>
                <a:spLocks noChangeArrowheads="1"/>
              </p:cNvSpPr>
              <p:nvPr/>
            </p:nvSpPr>
            <p:spPr bwMode="gray">
              <a:xfrm>
                <a:off x="3239" y="1488"/>
                <a:ext cx="305" cy="305"/>
              </a:xfrm>
              <a:prstGeom prst="star7">
                <a:avLst/>
              </a:prstGeom>
              <a:grpFill/>
              <a:ln w="9525" algn="ctr">
                <a:solidFill>
                  <a:schemeClr val="bg1"/>
                </a:solidFill>
                <a:round/>
                <a:headEnd/>
                <a:tailEnd/>
              </a:ln>
            </p:spPr>
            <p:txBody>
              <a:bodyPr wrap="none" lIns="0" tIns="0" rIns="0" bIns="0" anchor="ctr"/>
              <a:lstStyle/>
              <a:p>
                <a:pPr>
                  <a:buClr>
                    <a:schemeClr val="tx1"/>
                  </a:buClr>
                  <a:buSzTx/>
                </a:pPr>
                <a:endParaRPr lang="ko-KR" altLang="en-US" sz="1400" b="1">
                  <a:latin typeface="맑은 고딕" panose="020B0503020000020004" pitchFamily="50" charset="-127"/>
                  <a:ea typeface="맑은 고딕" panose="020B0503020000020004" pitchFamily="50" charset="-127"/>
                  <a:cs typeface="Arial" pitchFamily="34" charset="0"/>
                </a:endParaRPr>
              </a:p>
            </p:txBody>
          </p:sp>
          <p:sp>
            <p:nvSpPr>
              <p:cNvPr id="1068" name="Oval 653">
                <a:extLst>
                  <a:ext uri="{FF2B5EF4-FFF2-40B4-BE49-F238E27FC236}">
                    <a16:creationId xmlns:a16="http://schemas.microsoft.com/office/drawing/2014/main" id="{99E5BF4B-ADCD-4D98-9DEA-CFDD0E9FFAE4}"/>
                  </a:ext>
                </a:extLst>
              </p:cNvPr>
              <p:cNvSpPr>
                <a:spLocks noChangeArrowheads="1"/>
              </p:cNvSpPr>
              <p:nvPr/>
            </p:nvSpPr>
            <p:spPr bwMode="gray">
              <a:xfrm>
                <a:off x="3249" y="1499"/>
                <a:ext cx="284" cy="284"/>
              </a:xfrm>
              <a:prstGeom prst="star7">
                <a:avLst/>
              </a:prstGeom>
              <a:grpFill/>
              <a:ln w="9525" algn="ctr">
                <a:noFill/>
                <a:round/>
                <a:headEnd/>
                <a:tailEnd/>
              </a:ln>
            </p:spPr>
            <p:txBody>
              <a:bodyPr wrap="none" lIns="0" tIns="0" rIns="0" bIns="0" anchor="ctr"/>
              <a:lstStyle/>
              <a:p>
                <a:pPr>
                  <a:buClr>
                    <a:schemeClr val="tx1"/>
                  </a:buClr>
                  <a:buSzTx/>
                </a:pPr>
                <a:endParaRPr lang="ko-KR" altLang="en-US" sz="1400" b="1">
                  <a:latin typeface="맑은 고딕" panose="020B0503020000020004" pitchFamily="50" charset="-127"/>
                  <a:ea typeface="맑은 고딕" panose="020B0503020000020004" pitchFamily="50" charset="-127"/>
                  <a:cs typeface="Arial" pitchFamily="34" charset="0"/>
                </a:endParaRPr>
              </a:p>
            </p:txBody>
          </p:sp>
        </p:grpSp>
      </p:grpSp>
      <p:sp>
        <p:nvSpPr>
          <p:cNvPr id="286" name="AutoShape 630">
            <a:extLst>
              <a:ext uri="{FF2B5EF4-FFF2-40B4-BE49-F238E27FC236}">
                <a16:creationId xmlns:a16="http://schemas.microsoft.com/office/drawing/2014/main" id="{A1E38ED9-FA5D-470C-8D5A-E5494FA817E8}"/>
              </a:ext>
            </a:extLst>
          </p:cNvPr>
          <p:cNvSpPr>
            <a:spLocks/>
          </p:cNvSpPr>
          <p:nvPr/>
        </p:nvSpPr>
        <p:spPr bwMode="auto">
          <a:xfrm>
            <a:off x="393691" y="1020270"/>
            <a:ext cx="3997968" cy="355034"/>
          </a:xfrm>
          <a:prstGeom prst="accentCallout1">
            <a:avLst>
              <a:gd name="adj1" fmla="val 35209"/>
              <a:gd name="adj2" fmla="val 45825"/>
              <a:gd name="adj3" fmla="val 48616"/>
              <a:gd name="adj4" fmla="val 6106"/>
            </a:avLst>
          </a:prstGeom>
          <a:solidFill>
            <a:schemeClr val="bg1">
              <a:lumMod val="95000"/>
            </a:schemeClr>
          </a:solidFill>
          <a:ln w="12700">
            <a:noFill/>
            <a:miter lim="800000"/>
            <a:headEnd/>
            <a:tailEnd/>
          </a:ln>
          <a:effectLst>
            <a:outerShdw blurRad="76200" dir="18900000" sy="23000" kx="-1200000" algn="bl" rotWithShape="0">
              <a:prstClr val="black">
                <a:alpha val="20000"/>
              </a:prstClr>
            </a:outerShdw>
          </a:effectLst>
        </p:spPr>
        <p:txBody>
          <a:bodyPr wrap="square" lIns="45720" tIns="46800" rIns="45720" bIns="91440" anchor="ctr">
            <a:spAutoFit/>
          </a:bodyPr>
          <a:lstStyle/>
          <a:p>
            <a:pPr>
              <a:buClrTx/>
              <a:buSzTx/>
              <a:buFontTx/>
              <a:buNone/>
            </a:pPr>
            <a:r>
              <a:rPr lang="ko-KR" altLang="en-US" sz="1400" b="1" dirty="0">
                <a:solidFill>
                  <a:schemeClr val="bg2">
                    <a:lumMod val="25000"/>
                  </a:schemeClr>
                </a:solidFill>
                <a:latin typeface="맑은 고딕" panose="020B0503020000020004" pitchFamily="50" charset="-127"/>
                <a:ea typeface="맑은 고딕" panose="020B0503020000020004" pitchFamily="50" charset="-127"/>
                <a:cs typeface="Arial" pitchFamily="34" charset="0"/>
              </a:rPr>
              <a:t>  신속한 주문처리</a:t>
            </a:r>
            <a:r>
              <a:rPr lang="en-US" altLang="ko-KR" sz="1400" b="1" dirty="0">
                <a:solidFill>
                  <a:schemeClr val="bg2">
                    <a:lumMod val="25000"/>
                  </a:schemeClr>
                </a:solidFill>
                <a:latin typeface="맑은 고딕" panose="020B0503020000020004" pitchFamily="50" charset="-127"/>
                <a:ea typeface="맑은 고딕" panose="020B0503020000020004" pitchFamily="50" charset="-127"/>
                <a:cs typeface="Arial" pitchFamily="34" charset="0"/>
              </a:rPr>
              <a:t>, </a:t>
            </a:r>
            <a:r>
              <a:rPr lang="ko-KR" altLang="en-US" sz="1400" b="1" dirty="0">
                <a:solidFill>
                  <a:schemeClr val="bg2">
                    <a:lumMod val="25000"/>
                  </a:schemeClr>
                </a:solidFill>
                <a:latin typeface="맑은 고딕" panose="020B0503020000020004" pitchFamily="50" charset="-127"/>
                <a:ea typeface="맑은 고딕" panose="020B0503020000020004" pitchFamily="50" charset="-127"/>
                <a:cs typeface="Arial" pitchFamily="34" charset="0"/>
              </a:rPr>
              <a:t>적시 배송을 위한 출하 관리</a:t>
            </a:r>
          </a:p>
        </p:txBody>
      </p:sp>
      <p:sp>
        <p:nvSpPr>
          <p:cNvPr id="279" name="AutoShape 630">
            <a:extLst>
              <a:ext uri="{FF2B5EF4-FFF2-40B4-BE49-F238E27FC236}">
                <a16:creationId xmlns:a16="http://schemas.microsoft.com/office/drawing/2014/main" id="{E9A0C8F2-BF3B-422A-ABD0-6FEBAFE7CEDD}"/>
              </a:ext>
            </a:extLst>
          </p:cNvPr>
          <p:cNvSpPr>
            <a:spLocks/>
          </p:cNvSpPr>
          <p:nvPr/>
        </p:nvSpPr>
        <p:spPr bwMode="auto">
          <a:xfrm>
            <a:off x="393691" y="2266595"/>
            <a:ext cx="3932323" cy="355034"/>
          </a:xfrm>
          <a:prstGeom prst="accentCallout1">
            <a:avLst>
              <a:gd name="adj1" fmla="val 30273"/>
              <a:gd name="adj2" fmla="val 23524"/>
              <a:gd name="adj3" fmla="val 13495"/>
              <a:gd name="adj4" fmla="val 23778"/>
            </a:avLst>
          </a:prstGeom>
          <a:solidFill>
            <a:schemeClr val="bg1">
              <a:lumMod val="95000"/>
            </a:schemeClr>
          </a:solidFill>
          <a:ln w="12700">
            <a:noFill/>
            <a:miter lim="800000"/>
            <a:headEnd/>
            <a:tailEnd/>
          </a:ln>
          <a:effectLst>
            <a:outerShdw blurRad="76200" dir="18900000" sy="23000" kx="-1200000" algn="bl" rotWithShape="0">
              <a:prstClr val="black">
                <a:alpha val="20000"/>
              </a:prstClr>
            </a:outerShdw>
          </a:effectLst>
        </p:spPr>
        <p:txBody>
          <a:bodyPr wrap="square" lIns="45720" tIns="46800" rIns="45720" bIns="91440" anchor="ctr">
            <a:spAutoFit/>
          </a:bodyPr>
          <a:lstStyle/>
          <a:p>
            <a:pPr>
              <a:buClrTx/>
              <a:buSzTx/>
              <a:buFontTx/>
              <a:buNone/>
            </a:pPr>
            <a:r>
              <a:rPr lang="en-US" altLang="ko-KR" sz="1400" b="1" dirty="0">
                <a:solidFill>
                  <a:schemeClr val="bg2">
                    <a:lumMod val="25000"/>
                  </a:schemeClr>
                </a:solidFill>
                <a:latin typeface="맑은 고딕" panose="020B0503020000020004" pitchFamily="50" charset="-127"/>
                <a:ea typeface="맑은 고딕" panose="020B0503020000020004" pitchFamily="50" charset="-127"/>
                <a:cs typeface="Arial" pitchFamily="34" charset="0"/>
              </a:rPr>
              <a:t>  PRM/WMS/</a:t>
            </a:r>
            <a:r>
              <a:rPr lang="ko-KR" altLang="en-US" sz="1400" b="1" dirty="0">
                <a:solidFill>
                  <a:schemeClr val="bg2">
                    <a:lumMod val="25000"/>
                  </a:schemeClr>
                </a:solidFill>
                <a:latin typeface="맑은 고딕" panose="020B0503020000020004" pitchFamily="50" charset="-127"/>
                <a:ea typeface="맑은 고딕" panose="020B0503020000020004" pitchFamily="50" charset="-127"/>
                <a:cs typeface="Arial" pitchFamily="34" charset="0"/>
              </a:rPr>
              <a:t>웹쇼핑몰 시스템 등과의 확장성</a:t>
            </a:r>
          </a:p>
        </p:txBody>
      </p:sp>
      <p:sp>
        <p:nvSpPr>
          <p:cNvPr id="293" name="Freeform 282">
            <a:extLst>
              <a:ext uri="{FF2B5EF4-FFF2-40B4-BE49-F238E27FC236}">
                <a16:creationId xmlns:a16="http://schemas.microsoft.com/office/drawing/2014/main" id="{76675921-9E48-4CA0-A1AB-21DFDB308E17}"/>
              </a:ext>
            </a:extLst>
          </p:cNvPr>
          <p:cNvSpPr>
            <a:spLocks/>
          </p:cNvSpPr>
          <p:nvPr/>
        </p:nvSpPr>
        <p:spPr bwMode="auto">
          <a:xfrm rot="385350" flipH="1">
            <a:off x="5167612" y="4252738"/>
            <a:ext cx="106458" cy="72829"/>
          </a:xfrm>
          <a:custGeom>
            <a:avLst/>
            <a:gdLst>
              <a:gd name="T0" fmla="*/ 320 w 320"/>
              <a:gd name="T1" fmla="*/ 21 h 131"/>
              <a:gd name="T2" fmla="*/ 313 w 320"/>
              <a:gd name="T3" fmla="*/ 78 h 131"/>
              <a:gd name="T4" fmla="*/ 297 w 320"/>
              <a:gd name="T5" fmla="*/ 80 h 131"/>
              <a:gd name="T6" fmla="*/ 282 w 320"/>
              <a:gd name="T7" fmla="*/ 102 h 131"/>
              <a:gd name="T8" fmla="*/ 266 w 320"/>
              <a:gd name="T9" fmla="*/ 93 h 131"/>
              <a:gd name="T10" fmla="*/ 250 w 320"/>
              <a:gd name="T11" fmla="*/ 104 h 131"/>
              <a:gd name="T12" fmla="*/ 225 w 320"/>
              <a:gd name="T13" fmla="*/ 84 h 131"/>
              <a:gd name="T14" fmla="*/ 160 w 320"/>
              <a:gd name="T15" fmla="*/ 92 h 131"/>
              <a:gd name="T16" fmla="*/ 142 w 320"/>
              <a:gd name="T17" fmla="*/ 113 h 131"/>
              <a:gd name="T18" fmla="*/ 129 w 320"/>
              <a:gd name="T19" fmla="*/ 112 h 131"/>
              <a:gd name="T20" fmla="*/ 124 w 320"/>
              <a:gd name="T21" fmla="*/ 115 h 131"/>
              <a:gd name="T22" fmla="*/ 100 w 320"/>
              <a:gd name="T23" fmla="*/ 103 h 131"/>
              <a:gd name="T24" fmla="*/ 60 w 320"/>
              <a:gd name="T25" fmla="*/ 111 h 131"/>
              <a:gd name="T26" fmla="*/ 19 w 320"/>
              <a:gd name="T27" fmla="*/ 111 h 131"/>
              <a:gd name="T28" fmla="*/ 5 w 320"/>
              <a:gd name="T29" fmla="*/ 73 h 131"/>
              <a:gd name="T30" fmla="*/ 22 w 320"/>
              <a:gd name="T31" fmla="*/ 64 h 131"/>
              <a:gd name="T32" fmla="*/ 41 w 320"/>
              <a:gd name="T33" fmla="*/ 56 h 131"/>
              <a:gd name="T34" fmla="*/ 76 w 320"/>
              <a:gd name="T35" fmla="*/ 34 h 131"/>
              <a:gd name="T36" fmla="*/ 84 w 320"/>
              <a:gd name="T37" fmla="*/ 35 h 131"/>
              <a:gd name="T38" fmla="*/ 85 w 320"/>
              <a:gd name="T39" fmla="*/ 39 h 131"/>
              <a:gd name="T40" fmla="*/ 93 w 320"/>
              <a:gd name="T41" fmla="*/ 42 h 131"/>
              <a:gd name="T42" fmla="*/ 99 w 320"/>
              <a:gd name="T43" fmla="*/ 11 h 131"/>
              <a:gd name="T44" fmla="*/ 291 w 320"/>
              <a:gd name="T45" fmla="*/ 0 h 131"/>
              <a:gd name="T46" fmla="*/ 320 w 320"/>
              <a:gd name="T47" fmla="*/ 21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0"/>
              <a:gd name="T73" fmla="*/ 0 h 131"/>
              <a:gd name="T74" fmla="*/ 320 w 320"/>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0" h="131">
                <a:moveTo>
                  <a:pt x="320" y="21"/>
                </a:moveTo>
                <a:lnTo>
                  <a:pt x="313" y="78"/>
                </a:lnTo>
                <a:cubicBezTo>
                  <a:pt x="306" y="78"/>
                  <a:pt x="304" y="79"/>
                  <a:pt x="297" y="80"/>
                </a:cubicBezTo>
                <a:cubicBezTo>
                  <a:pt x="295" y="93"/>
                  <a:pt x="292" y="99"/>
                  <a:pt x="282" y="102"/>
                </a:cubicBezTo>
                <a:cubicBezTo>
                  <a:pt x="273" y="100"/>
                  <a:pt x="269" y="100"/>
                  <a:pt x="266" y="93"/>
                </a:cubicBezTo>
                <a:cubicBezTo>
                  <a:pt x="263" y="99"/>
                  <a:pt x="257" y="101"/>
                  <a:pt x="250" y="104"/>
                </a:cubicBezTo>
                <a:cubicBezTo>
                  <a:pt x="232" y="101"/>
                  <a:pt x="235" y="98"/>
                  <a:pt x="225" y="84"/>
                </a:cubicBezTo>
                <a:cubicBezTo>
                  <a:pt x="195" y="85"/>
                  <a:pt x="189" y="89"/>
                  <a:pt x="160" y="92"/>
                </a:cubicBezTo>
                <a:cubicBezTo>
                  <a:pt x="156" y="108"/>
                  <a:pt x="156" y="108"/>
                  <a:pt x="142" y="113"/>
                </a:cubicBezTo>
                <a:cubicBezTo>
                  <a:pt x="138" y="114"/>
                  <a:pt x="131" y="112"/>
                  <a:pt x="129" y="112"/>
                </a:cubicBezTo>
                <a:cubicBezTo>
                  <a:pt x="128" y="114"/>
                  <a:pt x="126" y="114"/>
                  <a:pt x="124" y="115"/>
                </a:cubicBezTo>
                <a:cubicBezTo>
                  <a:pt x="111" y="113"/>
                  <a:pt x="112" y="117"/>
                  <a:pt x="100" y="103"/>
                </a:cubicBezTo>
                <a:cubicBezTo>
                  <a:pt x="83" y="106"/>
                  <a:pt x="77" y="105"/>
                  <a:pt x="60" y="111"/>
                </a:cubicBezTo>
                <a:cubicBezTo>
                  <a:pt x="46" y="131"/>
                  <a:pt x="31" y="119"/>
                  <a:pt x="19" y="111"/>
                </a:cubicBezTo>
                <a:cubicBezTo>
                  <a:pt x="6" y="96"/>
                  <a:pt x="5" y="82"/>
                  <a:pt x="5" y="73"/>
                </a:cubicBezTo>
                <a:cubicBezTo>
                  <a:pt x="0" y="78"/>
                  <a:pt x="14" y="65"/>
                  <a:pt x="22" y="64"/>
                </a:cubicBezTo>
                <a:cubicBezTo>
                  <a:pt x="39" y="59"/>
                  <a:pt x="31" y="56"/>
                  <a:pt x="41" y="56"/>
                </a:cubicBezTo>
                <a:cubicBezTo>
                  <a:pt x="51" y="33"/>
                  <a:pt x="51" y="40"/>
                  <a:pt x="76" y="34"/>
                </a:cubicBezTo>
                <a:cubicBezTo>
                  <a:pt x="75" y="21"/>
                  <a:pt x="87" y="15"/>
                  <a:pt x="84" y="35"/>
                </a:cubicBezTo>
                <a:cubicBezTo>
                  <a:pt x="84" y="36"/>
                  <a:pt x="84" y="38"/>
                  <a:pt x="85" y="39"/>
                </a:cubicBezTo>
                <a:cubicBezTo>
                  <a:pt x="87" y="41"/>
                  <a:pt x="93" y="42"/>
                  <a:pt x="93" y="42"/>
                </a:cubicBezTo>
                <a:lnTo>
                  <a:pt x="99" y="11"/>
                </a:lnTo>
                <a:lnTo>
                  <a:pt x="291" y="0"/>
                </a:lnTo>
                <a:lnTo>
                  <a:pt x="320" y="21"/>
                </a:lnTo>
                <a:close/>
              </a:path>
            </a:pathLst>
          </a:custGeom>
          <a:solidFill>
            <a:srgbClr val="4D4D4D"/>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grpSp>
        <p:nvGrpSpPr>
          <p:cNvPr id="311" name="Group 281">
            <a:extLst>
              <a:ext uri="{FF2B5EF4-FFF2-40B4-BE49-F238E27FC236}">
                <a16:creationId xmlns:a16="http://schemas.microsoft.com/office/drawing/2014/main" id="{85E4A837-0195-4118-AC26-82605940C792}"/>
              </a:ext>
            </a:extLst>
          </p:cNvPr>
          <p:cNvGrpSpPr>
            <a:grpSpLocks/>
          </p:cNvGrpSpPr>
          <p:nvPr/>
        </p:nvGrpSpPr>
        <p:grpSpPr bwMode="auto">
          <a:xfrm rot="385350" flipH="1">
            <a:off x="5006307" y="3786205"/>
            <a:ext cx="689199" cy="495707"/>
            <a:chOff x="1876" y="3183"/>
            <a:chExt cx="324" cy="137"/>
          </a:xfrm>
        </p:grpSpPr>
        <p:sp>
          <p:nvSpPr>
            <p:cNvPr id="312" name="Freeform 282">
              <a:extLst>
                <a:ext uri="{FF2B5EF4-FFF2-40B4-BE49-F238E27FC236}">
                  <a16:creationId xmlns:a16="http://schemas.microsoft.com/office/drawing/2014/main" id="{EA4A6A3D-EF1C-4E94-B7A7-DEC96701A14B}"/>
                </a:ext>
              </a:extLst>
            </p:cNvPr>
            <p:cNvSpPr>
              <a:spLocks/>
            </p:cNvSpPr>
            <p:nvPr/>
          </p:nvSpPr>
          <p:spPr bwMode="auto">
            <a:xfrm>
              <a:off x="1880" y="3189"/>
              <a:ext cx="320" cy="131"/>
            </a:xfrm>
            <a:custGeom>
              <a:avLst/>
              <a:gdLst>
                <a:gd name="T0" fmla="*/ 320 w 320"/>
                <a:gd name="T1" fmla="*/ 21 h 131"/>
                <a:gd name="T2" fmla="*/ 313 w 320"/>
                <a:gd name="T3" fmla="*/ 78 h 131"/>
                <a:gd name="T4" fmla="*/ 297 w 320"/>
                <a:gd name="T5" fmla="*/ 80 h 131"/>
                <a:gd name="T6" fmla="*/ 282 w 320"/>
                <a:gd name="T7" fmla="*/ 102 h 131"/>
                <a:gd name="T8" fmla="*/ 266 w 320"/>
                <a:gd name="T9" fmla="*/ 93 h 131"/>
                <a:gd name="T10" fmla="*/ 250 w 320"/>
                <a:gd name="T11" fmla="*/ 104 h 131"/>
                <a:gd name="T12" fmla="*/ 225 w 320"/>
                <a:gd name="T13" fmla="*/ 84 h 131"/>
                <a:gd name="T14" fmla="*/ 160 w 320"/>
                <a:gd name="T15" fmla="*/ 92 h 131"/>
                <a:gd name="T16" fmla="*/ 142 w 320"/>
                <a:gd name="T17" fmla="*/ 113 h 131"/>
                <a:gd name="T18" fmla="*/ 129 w 320"/>
                <a:gd name="T19" fmla="*/ 112 h 131"/>
                <a:gd name="T20" fmla="*/ 124 w 320"/>
                <a:gd name="T21" fmla="*/ 115 h 131"/>
                <a:gd name="T22" fmla="*/ 100 w 320"/>
                <a:gd name="T23" fmla="*/ 103 h 131"/>
                <a:gd name="T24" fmla="*/ 60 w 320"/>
                <a:gd name="T25" fmla="*/ 111 h 131"/>
                <a:gd name="T26" fmla="*/ 19 w 320"/>
                <a:gd name="T27" fmla="*/ 111 h 131"/>
                <a:gd name="T28" fmla="*/ 5 w 320"/>
                <a:gd name="T29" fmla="*/ 73 h 131"/>
                <a:gd name="T30" fmla="*/ 22 w 320"/>
                <a:gd name="T31" fmla="*/ 64 h 131"/>
                <a:gd name="T32" fmla="*/ 41 w 320"/>
                <a:gd name="T33" fmla="*/ 56 h 131"/>
                <a:gd name="T34" fmla="*/ 76 w 320"/>
                <a:gd name="T35" fmla="*/ 34 h 131"/>
                <a:gd name="T36" fmla="*/ 84 w 320"/>
                <a:gd name="T37" fmla="*/ 35 h 131"/>
                <a:gd name="T38" fmla="*/ 85 w 320"/>
                <a:gd name="T39" fmla="*/ 39 h 131"/>
                <a:gd name="T40" fmla="*/ 93 w 320"/>
                <a:gd name="T41" fmla="*/ 42 h 131"/>
                <a:gd name="T42" fmla="*/ 99 w 320"/>
                <a:gd name="T43" fmla="*/ 11 h 131"/>
                <a:gd name="T44" fmla="*/ 291 w 320"/>
                <a:gd name="T45" fmla="*/ 0 h 131"/>
                <a:gd name="T46" fmla="*/ 320 w 320"/>
                <a:gd name="T47" fmla="*/ 21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0"/>
                <a:gd name="T73" fmla="*/ 0 h 131"/>
                <a:gd name="T74" fmla="*/ 320 w 320"/>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0" h="131">
                  <a:moveTo>
                    <a:pt x="320" y="21"/>
                  </a:moveTo>
                  <a:lnTo>
                    <a:pt x="313" y="78"/>
                  </a:lnTo>
                  <a:cubicBezTo>
                    <a:pt x="306" y="78"/>
                    <a:pt x="304" y="79"/>
                    <a:pt x="297" y="80"/>
                  </a:cubicBezTo>
                  <a:cubicBezTo>
                    <a:pt x="295" y="93"/>
                    <a:pt x="292" y="99"/>
                    <a:pt x="282" y="102"/>
                  </a:cubicBezTo>
                  <a:cubicBezTo>
                    <a:pt x="273" y="100"/>
                    <a:pt x="269" y="100"/>
                    <a:pt x="266" y="93"/>
                  </a:cubicBezTo>
                  <a:cubicBezTo>
                    <a:pt x="263" y="99"/>
                    <a:pt x="257" y="101"/>
                    <a:pt x="250" y="104"/>
                  </a:cubicBezTo>
                  <a:cubicBezTo>
                    <a:pt x="232" y="101"/>
                    <a:pt x="235" y="98"/>
                    <a:pt x="225" y="84"/>
                  </a:cubicBezTo>
                  <a:cubicBezTo>
                    <a:pt x="195" y="85"/>
                    <a:pt x="189" y="89"/>
                    <a:pt x="160" y="92"/>
                  </a:cubicBezTo>
                  <a:cubicBezTo>
                    <a:pt x="156" y="108"/>
                    <a:pt x="156" y="108"/>
                    <a:pt x="142" y="113"/>
                  </a:cubicBezTo>
                  <a:cubicBezTo>
                    <a:pt x="138" y="114"/>
                    <a:pt x="131" y="112"/>
                    <a:pt x="129" y="112"/>
                  </a:cubicBezTo>
                  <a:cubicBezTo>
                    <a:pt x="128" y="114"/>
                    <a:pt x="126" y="114"/>
                    <a:pt x="124" y="115"/>
                  </a:cubicBezTo>
                  <a:cubicBezTo>
                    <a:pt x="111" y="113"/>
                    <a:pt x="112" y="117"/>
                    <a:pt x="100" y="103"/>
                  </a:cubicBezTo>
                  <a:cubicBezTo>
                    <a:pt x="83" y="106"/>
                    <a:pt x="77" y="105"/>
                    <a:pt x="60" y="111"/>
                  </a:cubicBezTo>
                  <a:cubicBezTo>
                    <a:pt x="46" y="131"/>
                    <a:pt x="31" y="119"/>
                    <a:pt x="19" y="111"/>
                  </a:cubicBezTo>
                  <a:cubicBezTo>
                    <a:pt x="6" y="96"/>
                    <a:pt x="5" y="82"/>
                    <a:pt x="5" y="73"/>
                  </a:cubicBezTo>
                  <a:cubicBezTo>
                    <a:pt x="0" y="78"/>
                    <a:pt x="14" y="65"/>
                    <a:pt x="22" y="64"/>
                  </a:cubicBezTo>
                  <a:cubicBezTo>
                    <a:pt x="39" y="59"/>
                    <a:pt x="31" y="56"/>
                    <a:pt x="41" y="56"/>
                  </a:cubicBezTo>
                  <a:cubicBezTo>
                    <a:pt x="51" y="33"/>
                    <a:pt x="51" y="40"/>
                    <a:pt x="76" y="34"/>
                  </a:cubicBezTo>
                  <a:cubicBezTo>
                    <a:pt x="75" y="21"/>
                    <a:pt x="87" y="15"/>
                    <a:pt x="84" y="35"/>
                  </a:cubicBezTo>
                  <a:cubicBezTo>
                    <a:pt x="84" y="36"/>
                    <a:pt x="84" y="38"/>
                    <a:pt x="85" y="39"/>
                  </a:cubicBezTo>
                  <a:cubicBezTo>
                    <a:pt x="87" y="41"/>
                    <a:pt x="93" y="42"/>
                    <a:pt x="93" y="42"/>
                  </a:cubicBezTo>
                  <a:lnTo>
                    <a:pt x="99" y="11"/>
                  </a:lnTo>
                  <a:lnTo>
                    <a:pt x="291" y="0"/>
                  </a:lnTo>
                  <a:lnTo>
                    <a:pt x="320" y="21"/>
                  </a:lnTo>
                  <a:close/>
                </a:path>
              </a:pathLst>
            </a:custGeom>
            <a:solidFill>
              <a:srgbClr val="4D4D4D"/>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313" name="Freeform 283">
              <a:extLst>
                <a:ext uri="{FF2B5EF4-FFF2-40B4-BE49-F238E27FC236}">
                  <a16:creationId xmlns:a16="http://schemas.microsoft.com/office/drawing/2014/main" id="{4246CE3A-F4D9-4685-A796-E90B86B774D1}"/>
                </a:ext>
              </a:extLst>
            </p:cNvPr>
            <p:cNvSpPr>
              <a:spLocks/>
            </p:cNvSpPr>
            <p:nvPr/>
          </p:nvSpPr>
          <p:spPr bwMode="auto">
            <a:xfrm>
              <a:off x="1977" y="3188"/>
              <a:ext cx="221" cy="31"/>
            </a:xfrm>
            <a:custGeom>
              <a:avLst/>
              <a:gdLst>
                <a:gd name="T0" fmla="*/ 0 w 221"/>
                <a:gd name="T1" fmla="*/ 12 h 31"/>
                <a:gd name="T2" fmla="*/ 29 w 221"/>
                <a:gd name="T3" fmla="*/ 31 h 31"/>
                <a:gd name="T4" fmla="*/ 221 w 221"/>
                <a:gd name="T5" fmla="*/ 19 h 31"/>
                <a:gd name="T6" fmla="*/ 195 w 221"/>
                <a:gd name="T7" fmla="*/ 0 h 31"/>
                <a:gd name="T8" fmla="*/ 0 w 221"/>
                <a:gd name="T9" fmla="*/ 12 h 31"/>
                <a:gd name="T10" fmla="*/ 0 60000 65536"/>
                <a:gd name="T11" fmla="*/ 0 60000 65536"/>
                <a:gd name="T12" fmla="*/ 0 60000 65536"/>
                <a:gd name="T13" fmla="*/ 0 60000 65536"/>
                <a:gd name="T14" fmla="*/ 0 60000 65536"/>
                <a:gd name="T15" fmla="*/ 0 w 221"/>
                <a:gd name="T16" fmla="*/ 0 h 31"/>
                <a:gd name="T17" fmla="*/ 221 w 221"/>
                <a:gd name="T18" fmla="*/ 31 h 31"/>
              </a:gdLst>
              <a:ahLst/>
              <a:cxnLst>
                <a:cxn ang="T10">
                  <a:pos x="T0" y="T1"/>
                </a:cxn>
                <a:cxn ang="T11">
                  <a:pos x="T2" y="T3"/>
                </a:cxn>
                <a:cxn ang="T12">
                  <a:pos x="T4" y="T5"/>
                </a:cxn>
                <a:cxn ang="T13">
                  <a:pos x="T6" y="T7"/>
                </a:cxn>
                <a:cxn ang="T14">
                  <a:pos x="T8" y="T9"/>
                </a:cxn>
              </a:cxnLst>
              <a:rect l="T15" t="T16" r="T17" b="T18"/>
              <a:pathLst>
                <a:path w="221" h="31">
                  <a:moveTo>
                    <a:pt x="0" y="12"/>
                  </a:moveTo>
                  <a:lnTo>
                    <a:pt x="29" y="31"/>
                  </a:lnTo>
                  <a:lnTo>
                    <a:pt x="221" y="19"/>
                  </a:lnTo>
                  <a:lnTo>
                    <a:pt x="195" y="0"/>
                  </a:lnTo>
                  <a:lnTo>
                    <a:pt x="0" y="12"/>
                  </a:lnTo>
                  <a:close/>
                </a:path>
              </a:pathLst>
            </a:custGeom>
            <a:solidFill>
              <a:srgbClr val="FDFDFD"/>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314" name="Freeform 284">
              <a:extLst>
                <a:ext uri="{FF2B5EF4-FFF2-40B4-BE49-F238E27FC236}">
                  <a16:creationId xmlns:a16="http://schemas.microsoft.com/office/drawing/2014/main" id="{1BC514D8-5D7D-427B-8A0C-DCBF4D04B98A}"/>
                </a:ext>
              </a:extLst>
            </p:cNvPr>
            <p:cNvSpPr>
              <a:spLocks/>
            </p:cNvSpPr>
            <p:nvPr/>
          </p:nvSpPr>
          <p:spPr bwMode="auto">
            <a:xfrm>
              <a:off x="1995" y="3201"/>
              <a:ext cx="201" cy="72"/>
            </a:xfrm>
            <a:custGeom>
              <a:avLst/>
              <a:gdLst>
                <a:gd name="T0" fmla="*/ 0 w 201"/>
                <a:gd name="T1" fmla="*/ 72 h 72"/>
                <a:gd name="T2" fmla="*/ 197 w 201"/>
                <a:gd name="T3" fmla="*/ 55 h 72"/>
                <a:gd name="T4" fmla="*/ 201 w 201"/>
                <a:gd name="T5" fmla="*/ 0 h 72"/>
                <a:gd name="T6" fmla="*/ 9 w 201"/>
                <a:gd name="T7" fmla="*/ 13 h 72"/>
                <a:gd name="T8" fmla="*/ 0 w 201"/>
                <a:gd name="T9" fmla="*/ 72 h 72"/>
                <a:gd name="T10" fmla="*/ 0 60000 65536"/>
                <a:gd name="T11" fmla="*/ 0 60000 65536"/>
                <a:gd name="T12" fmla="*/ 0 60000 65536"/>
                <a:gd name="T13" fmla="*/ 0 60000 65536"/>
                <a:gd name="T14" fmla="*/ 0 60000 65536"/>
                <a:gd name="T15" fmla="*/ 0 w 201"/>
                <a:gd name="T16" fmla="*/ 0 h 72"/>
                <a:gd name="T17" fmla="*/ 201 w 201"/>
                <a:gd name="T18" fmla="*/ 72 h 72"/>
              </a:gdLst>
              <a:ahLst/>
              <a:cxnLst>
                <a:cxn ang="T10">
                  <a:pos x="T0" y="T1"/>
                </a:cxn>
                <a:cxn ang="T11">
                  <a:pos x="T2" y="T3"/>
                </a:cxn>
                <a:cxn ang="T12">
                  <a:pos x="T4" y="T5"/>
                </a:cxn>
                <a:cxn ang="T13">
                  <a:pos x="T6" y="T7"/>
                </a:cxn>
                <a:cxn ang="T14">
                  <a:pos x="T8" y="T9"/>
                </a:cxn>
              </a:cxnLst>
              <a:rect l="T15" t="T16" r="T17" b="T18"/>
              <a:pathLst>
                <a:path w="201" h="72">
                  <a:moveTo>
                    <a:pt x="0" y="72"/>
                  </a:moveTo>
                  <a:lnTo>
                    <a:pt x="197" y="55"/>
                  </a:lnTo>
                  <a:lnTo>
                    <a:pt x="201" y="0"/>
                  </a:lnTo>
                  <a:lnTo>
                    <a:pt x="9" y="13"/>
                  </a:lnTo>
                  <a:lnTo>
                    <a:pt x="0" y="72"/>
                  </a:lnTo>
                  <a:close/>
                </a:path>
              </a:pathLst>
            </a:custGeom>
            <a:solidFill>
              <a:schemeClr val="accent1"/>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315" name="Freeform 285">
              <a:extLst>
                <a:ext uri="{FF2B5EF4-FFF2-40B4-BE49-F238E27FC236}">
                  <a16:creationId xmlns:a16="http://schemas.microsoft.com/office/drawing/2014/main" id="{23992B34-50F4-43F6-8CA2-1F5502868D41}"/>
                </a:ext>
              </a:extLst>
            </p:cNvPr>
            <p:cNvSpPr>
              <a:spLocks/>
            </p:cNvSpPr>
            <p:nvPr/>
          </p:nvSpPr>
          <p:spPr bwMode="auto">
            <a:xfrm>
              <a:off x="1878" y="3231"/>
              <a:ext cx="100" cy="68"/>
            </a:xfrm>
            <a:custGeom>
              <a:avLst/>
              <a:gdLst>
                <a:gd name="T0" fmla="*/ 92 w 100"/>
                <a:gd name="T1" fmla="*/ 23 h 68"/>
                <a:gd name="T2" fmla="*/ 66 w 100"/>
                <a:gd name="T3" fmla="*/ 27 h 68"/>
                <a:gd name="T4" fmla="*/ 48 w 100"/>
                <a:gd name="T5" fmla="*/ 33 h 68"/>
                <a:gd name="T6" fmla="*/ 30 w 100"/>
                <a:gd name="T7" fmla="*/ 39 h 68"/>
                <a:gd name="T8" fmla="*/ 17 w 100"/>
                <a:gd name="T9" fmla="*/ 42 h 68"/>
                <a:gd name="T10" fmla="*/ 8 w 100"/>
                <a:gd name="T11" fmla="*/ 35 h 68"/>
                <a:gd name="T12" fmla="*/ 24 w 100"/>
                <a:gd name="T13" fmla="*/ 68 h 68"/>
                <a:gd name="T14" fmla="*/ 33 w 100"/>
                <a:gd name="T15" fmla="*/ 57 h 68"/>
                <a:gd name="T16" fmla="*/ 50 w 100"/>
                <a:gd name="T17" fmla="*/ 53 h 68"/>
                <a:gd name="T18" fmla="*/ 59 w 100"/>
                <a:gd name="T19" fmla="*/ 63 h 68"/>
                <a:gd name="T20" fmla="*/ 92 w 100"/>
                <a:gd name="T21" fmla="*/ 56 h 68"/>
                <a:gd name="T22" fmla="*/ 99 w 100"/>
                <a:gd name="T23" fmla="*/ 23 h 68"/>
                <a:gd name="T24" fmla="*/ 92 w 100"/>
                <a:gd name="T25" fmla="*/ 0 h 68"/>
                <a:gd name="T26" fmla="*/ 92 w 100"/>
                <a:gd name="T27" fmla="*/ 23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68"/>
                <a:gd name="T44" fmla="*/ 100 w 100"/>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68">
                  <a:moveTo>
                    <a:pt x="92" y="23"/>
                  </a:moveTo>
                  <a:cubicBezTo>
                    <a:pt x="78" y="27"/>
                    <a:pt x="82" y="26"/>
                    <a:pt x="66" y="27"/>
                  </a:cubicBezTo>
                  <a:cubicBezTo>
                    <a:pt x="60" y="30"/>
                    <a:pt x="54" y="32"/>
                    <a:pt x="48" y="33"/>
                  </a:cubicBezTo>
                  <a:cubicBezTo>
                    <a:pt x="42" y="36"/>
                    <a:pt x="36" y="38"/>
                    <a:pt x="30" y="39"/>
                  </a:cubicBezTo>
                  <a:cubicBezTo>
                    <a:pt x="25" y="43"/>
                    <a:pt x="23" y="45"/>
                    <a:pt x="17" y="42"/>
                  </a:cubicBezTo>
                  <a:cubicBezTo>
                    <a:pt x="14" y="37"/>
                    <a:pt x="15" y="32"/>
                    <a:pt x="8" y="35"/>
                  </a:cubicBezTo>
                  <a:cubicBezTo>
                    <a:pt x="0" y="52"/>
                    <a:pt x="10" y="61"/>
                    <a:pt x="24" y="68"/>
                  </a:cubicBezTo>
                  <a:cubicBezTo>
                    <a:pt x="35" y="64"/>
                    <a:pt x="27" y="63"/>
                    <a:pt x="33" y="57"/>
                  </a:cubicBezTo>
                  <a:cubicBezTo>
                    <a:pt x="35" y="55"/>
                    <a:pt x="47" y="54"/>
                    <a:pt x="50" y="53"/>
                  </a:cubicBezTo>
                  <a:cubicBezTo>
                    <a:pt x="59" y="54"/>
                    <a:pt x="56" y="56"/>
                    <a:pt x="59" y="63"/>
                  </a:cubicBezTo>
                  <a:cubicBezTo>
                    <a:pt x="68" y="57"/>
                    <a:pt x="81" y="58"/>
                    <a:pt x="92" y="56"/>
                  </a:cubicBezTo>
                  <a:cubicBezTo>
                    <a:pt x="95" y="51"/>
                    <a:pt x="99" y="57"/>
                    <a:pt x="99" y="23"/>
                  </a:cubicBezTo>
                  <a:cubicBezTo>
                    <a:pt x="100" y="2"/>
                    <a:pt x="94" y="4"/>
                    <a:pt x="92" y="0"/>
                  </a:cubicBezTo>
                  <a:lnTo>
                    <a:pt x="92" y="23"/>
                  </a:lnTo>
                  <a:close/>
                </a:path>
              </a:pathLst>
            </a:custGeom>
            <a:solidFill>
              <a:schemeClr val="accent1"/>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316" name="Freeform 286">
              <a:extLst>
                <a:ext uri="{FF2B5EF4-FFF2-40B4-BE49-F238E27FC236}">
                  <a16:creationId xmlns:a16="http://schemas.microsoft.com/office/drawing/2014/main" id="{4FCEAE1A-942F-4CA0-AA98-D8ED9AA876FC}"/>
                </a:ext>
              </a:extLst>
            </p:cNvPr>
            <p:cNvSpPr>
              <a:spLocks/>
            </p:cNvSpPr>
            <p:nvPr/>
          </p:nvSpPr>
          <p:spPr bwMode="auto">
            <a:xfrm>
              <a:off x="1876" y="3223"/>
              <a:ext cx="93" cy="51"/>
            </a:xfrm>
            <a:custGeom>
              <a:avLst/>
              <a:gdLst>
                <a:gd name="T0" fmla="*/ 51 w 93"/>
                <a:gd name="T1" fmla="*/ 3 h 51"/>
                <a:gd name="T2" fmla="*/ 63 w 93"/>
                <a:gd name="T3" fmla="*/ 16 h 51"/>
                <a:gd name="T4" fmla="*/ 57 w 93"/>
                <a:gd name="T5" fmla="*/ 34 h 51"/>
                <a:gd name="T6" fmla="*/ 33 w 93"/>
                <a:gd name="T7" fmla="*/ 21 h 51"/>
                <a:gd name="T8" fmla="*/ 3 w 93"/>
                <a:gd name="T9" fmla="*/ 36 h 51"/>
                <a:gd name="T10" fmla="*/ 18 w 93"/>
                <a:gd name="T11" fmla="*/ 51 h 51"/>
                <a:gd name="T12" fmla="*/ 45 w 93"/>
                <a:gd name="T13" fmla="*/ 42 h 51"/>
                <a:gd name="T14" fmla="*/ 63 w 93"/>
                <a:gd name="T15" fmla="*/ 34 h 51"/>
                <a:gd name="T16" fmla="*/ 93 w 93"/>
                <a:gd name="T17" fmla="*/ 10 h 51"/>
                <a:gd name="T18" fmla="*/ 70 w 93"/>
                <a:gd name="T19" fmla="*/ 0 h 51"/>
                <a:gd name="T20" fmla="*/ 51 w 93"/>
                <a:gd name="T21" fmla="*/ 3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51"/>
                <a:gd name="T35" fmla="*/ 93 w 93"/>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51">
                  <a:moveTo>
                    <a:pt x="51" y="3"/>
                  </a:moveTo>
                  <a:cubicBezTo>
                    <a:pt x="45" y="8"/>
                    <a:pt x="56" y="12"/>
                    <a:pt x="63" y="16"/>
                  </a:cubicBezTo>
                  <a:cubicBezTo>
                    <a:pt x="61" y="23"/>
                    <a:pt x="61" y="28"/>
                    <a:pt x="57" y="34"/>
                  </a:cubicBezTo>
                  <a:cubicBezTo>
                    <a:pt x="45" y="33"/>
                    <a:pt x="42" y="26"/>
                    <a:pt x="33" y="21"/>
                  </a:cubicBezTo>
                  <a:cubicBezTo>
                    <a:pt x="22" y="26"/>
                    <a:pt x="13" y="29"/>
                    <a:pt x="3" y="36"/>
                  </a:cubicBezTo>
                  <a:cubicBezTo>
                    <a:pt x="0" y="43"/>
                    <a:pt x="12" y="49"/>
                    <a:pt x="18" y="51"/>
                  </a:cubicBezTo>
                  <a:cubicBezTo>
                    <a:pt x="27" y="47"/>
                    <a:pt x="35" y="44"/>
                    <a:pt x="45" y="42"/>
                  </a:cubicBezTo>
                  <a:cubicBezTo>
                    <a:pt x="51" y="39"/>
                    <a:pt x="57" y="38"/>
                    <a:pt x="63" y="34"/>
                  </a:cubicBezTo>
                  <a:cubicBezTo>
                    <a:pt x="73" y="21"/>
                    <a:pt x="71" y="12"/>
                    <a:pt x="93" y="10"/>
                  </a:cubicBezTo>
                  <a:cubicBezTo>
                    <a:pt x="93" y="15"/>
                    <a:pt x="77" y="1"/>
                    <a:pt x="70" y="0"/>
                  </a:cubicBezTo>
                  <a:lnTo>
                    <a:pt x="51" y="3"/>
                  </a:lnTo>
                  <a:close/>
                </a:path>
              </a:pathLst>
            </a:custGeom>
            <a:solidFill>
              <a:srgbClr val="FFC34B"/>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317" name="Freeform 287">
              <a:extLst>
                <a:ext uri="{FF2B5EF4-FFF2-40B4-BE49-F238E27FC236}">
                  <a16:creationId xmlns:a16="http://schemas.microsoft.com/office/drawing/2014/main" id="{299CD5BF-ED0B-45B2-AFCF-CAA355E7B490}"/>
                </a:ext>
              </a:extLst>
            </p:cNvPr>
            <p:cNvSpPr>
              <a:spLocks/>
            </p:cNvSpPr>
            <p:nvPr/>
          </p:nvSpPr>
          <p:spPr bwMode="auto">
            <a:xfrm>
              <a:off x="1883" y="3266"/>
              <a:ext cx="20" cy="28"/>
            </a:xfrm>
            <a:custGeom>
              <a:avLst/>
              <a:gdLst>
                <a:gd name="T0" fmla="*/ 19 w 20"/>
                <a:gd name="T1" fmla="*/ 9 h 28"/>
                <a:gd name="T2" fmla="*/ 6 w 20"/>
                <a:gd name="T3" fmla="*/ 0 h 28"/>
                <a:gd name="T4" fmla="*/ 12 w 20"/>
                <a:gd name="T5" fmla="*/ 18 h 28"/>
                <a:gd name="T6" fmla="*/ 19 w 20"/>
                <a:gd name="T7" fmla="*/ 9 h 28"/>
                <a:gd name="T8" fmla="*/ 0 60000 65536"/>
                <a:gd name="T9" fmla="*/ 0 60000 65536"/>
                <a:gd name="T10" fmla="*/ 0 60000 65536"/>
                <a:gd name="T11" fmla="*/ 0 60000 65536"/>
                <a:gd name="T12" fmla="*/ 0 w 20"/>
                <a:gd name="T13" fmla="*/ 0 h 28"/>
                <a:gd name="T14" fmla="*/ 20 w 20"/>
                <a:gd name="T15" fmla="*/ 28 h 28"/>
              </a:gdLst>
              <a:ahLst/>
              <a:cxnLst>
                <a:cxn ang="T8">
                  <a:pos x="T0" y="T1"/>
                </a:cxn>
                <a:cxn ang="T9">
                  <a:pos x="T2" y="T3"/>
                </a:cxn>
                <a:cxn ang="T10">
                  <a:pos x="T4" y="T5"/>
                </a:cxn>
                <a:cxn ang="T11">
                  <a:pos x="T6" y="T7"/>
                </a:cxn>
              </a:cxnLst>
              <a:rect l="T12" t="T13" r="T14" b="T15"/>
              <a:pathLst>
                <a:path w="20" h="28">
                  <a:moveTo>
                    <a:pt x="19" y="9"/>
                  </a:moveTo>
                  <a:cubicBezTo>
                    <a:pt x="15" y="6"/>
                    <a:pt x="10" y="3"/>
                    <a:pt x="6" y="0"/>
                  </a:cubicBezTo>
                  <a:cubicBezTo>
                    <a:pt x="0" y="8"/>
                    <a:pt x="4" y="15"/>
                    <a:pt x="12" y="18"/>
                  </a:cubicBezTo>
                  <a:cubicBezTo>
                    <a:pt x="19" y="28"/>
                    <a:pt x="20" y="9"/>
                    <a:pt x="19" y="9"/>
                  </a:cubicBezTo>
                  <a:close/>
                </a:path>
              </a:pathLst>
            </a:custGeom>
            <a:solidFill>
              <a:schemeClr val="accent2"/>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318" name="Freeform 288">
              <a:extLst>
                <a:ext uri="{FF2B5EF4-FFF2-40B4-BE49-F238E27FC236}">
                  <a16:creationId xmlns:a16="http://schemas.microsoft.com/office/drawing/2014/main" id="{8BE1B05A-6C35-4E8E-93B4-135DA60909FA}"/>
                </a:ext>
              </a:extLst>
            </p:cNvPr>
            <p:cNvSpPr>
              <a:spLocks/>
            </p:cNvSpPr>
            <p:nvPr/>
          </p:nvSpPr>
          <p:spPr bwMode="auto">
            <a:xfrm>
              <a:off x="1974" y="3183"/>
              <a:ext cx="35" cy="102"/>
            </a:xfrm>
            <a:custGeom>
              <a:avLst/>
              <a:gdLst>
                <a:gd name="T0" fmla="*/ 0 w 35"/>
                <a:gd name="T1" fmla="*/ 47 h 102"/>
                <a:gd name="T2" fmla="*/ 9 w 35"/>
                <a:gd name="T3" fmla="*/ 83 h 102"/>
                <a:gd name="T4" fmla="*/ 26 w 35"/>
                <a:gd name="T5" fmla="*/ 92 h 102"/>
                <a:gd name="T6" fmla="*/ 35 w 35"/>
                <a:gd name="T7" fmla="*/ 36 h 102"/>
                <a:gd name="T8" fmla="*/ 5 w 35"/>
                <a:gd name="T9" fmla="*/ 20 h 102"/>
                <a:gd name="T10" fmla="*/ 0 w 35"/>
                <a:gd name="T11" fmla="*/ 47 h 102"/>
                <a:gd name="T12" fmla="*/ 0 60000 65536"/>
                <a:gd name="T13" fmla="*/ 0 60000 65536"/>
                <a:gd name="T14" fmla="*/ 0 60000 65536"/>
                <a:gd name="T15" fmla="*/ 0 60000 65536"/>
                <a:gd name="T16" fmla="*/ 0 60000 65536"/>
                <a:gd name="T17" fmla="*/ 0 60000 65536"/>
                <a:gd name="T18" fmla="*/ 0 w 35"/>
                <a:gd name="T19" fmla="*/ 0 h 102"/>
                <a:gd name="T20" fmla="*/ 35 w 35"/>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35" h="102">
                  <a:moveTo>
                    <a:pt x="0" y="47"/>
                  </a:moveTo>
                  <a:cubicBezTo>
                    <a:pt x="1" y="57"/>
                    <a:pt x="18" y="0"/>
                    <a:pt x="9" y="83"/>
                  </a:cubicBezTo>
                  <a:cubicBezTo>
                    <a:pt x="27" y="102"/>
                    <a:pt x="22" y="99"/>
                    <a:pt x="26" y="92"/>
                  </a:cubicBezTo>
                  <a:lnTo>
                    <a:pt x="35" y="36"/>
                  </a:lnTo>
                  <a:lnTo>
                    <a:pt x="5" y="20"/>
                  </a:lnTo>
                  <a:lnTo>
                    <a:pt x="0" y="47"/>
                  </a:lnTo>
                  <a:close/>
                </a:path>
              </a:pathLst>
            </a:custGeom>
            <a:gradFill rotWithShape="1">
              <a:gsLst>
                <a:gs pos="0">
                  <a:srgbClr val="BEBEBE"/>
                </a:gs>
                <a:gs pos="100000">
                  <a:srgbClr val="6C6C6C"/>
                </a:gs>
              </a:gsLst>
              <a:lin ang="5400000" scaled="1"/>
            </a:gra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319" name="Freeform 289">
              <a:extLst>
                <a:ext uri="{FF2B5EF4-FFF2-40B4-BE49-F238E27FC236}">
                  <a16:creationId xmlns:a16="http://schemas.microsoft.com/office/drawing/2014/main" id="{851AB7C1-0ABE-451E-A9EA-E93E120316E2}"/>
                </a:ext>
              </a:extLst>
            </p:cNvPr>
            <p:cNvSpPr>
              <a:spLocks/>
            </p:cNvSpPr>
            <p:nvPr/>
          </p:nvSpPr>
          <p:spPr bwMode="auto">
            <a:xfrm>
              <a:off x="1913" y="3287"/>
              <a:ext cx="18" cy="19"/>
            </a:xfrm>
            <a:custGeom>
              <a:avLst/>
              <a:gdLst>
                <a:gd name="T0" fmla="*/ 13 w 18"/>
                <a:gd name="T1" fmla="*/ 4 h 19"/>
                <a:gd name="T2" fmla="*/ 0 w 18"/>
                <a:gd name="T3" fmla="*/ 6 h 19"/>
                <a:gd name="T4" fmla="*/ 12 w 18"/>
                <a:gd name="T5" fmla="*/ 16 h 19"/>
                <a:gd name="T6" fmla="*/ 13 w 18"/>
                <a:gd name="T7" fmla="*/ 4 h 19"/>
                <a:gd name="T8" fmla="*/ 0 60000 65536"/>
                <a:gd name="T9" fmla="*/ 0 60000 65536"/>
                <a:gd name="T10" fmla="*/ 0 60000 65536"/>
                <a:gd name="T11" fmla="*/ 0 60000 65536"/>
                <a:gd name="T12" fmla="*/ 0 w 18"/>
                <a:gd name="T13" fmla="*/ 0 h 19"/>
                <a:gd name="T14" fmla="*/ 18 w 18"/>
                <a:gd name="T15" fmla="*/ 19 h 19"/>
              </a:gdLst>
              <a:ahLst/>
              <a:cxnLst>
                <a:cxn ang="T8">
                  <a:pos x="T0" y="T1"/>
                </a:cxn>
                <a:cxn ang="T9">
                  <a:pos x="T2" y="T3"/>
                </a:cxn>
                <a:cxn ang="T10">
                  <a:pos x="T4" y="T5"/>
                </a:cxn>
                <a:cxn ang="T11">
                  <a:pos x="T6" y="T7"/>
                </a:cxn>
              </a:cxnLst>
              <a:rect l="T12" t="T13" r="T14" b="T15"/>
              <a:pathLst>
                <a:path w="18" h="19">
                  <a:moveTo>
                    <a:pt x="13" y="4"/>
                  </a:moveTo>
                  <a:cubicBezTo>
                    <a:pt x="7" y="0"/>
                    <a:pt x="5" y="2"/>
                    <a:pt x="0" y="6"/>
                  </a:cubicBezTo>
                  <a:cubicBezTo>
                    <a:pt x="1" y="16"/>
                    <a:pt x="1" y="19"/>
                    <a:pt x="12" y="16"/>
                  </a:cubicBezTo>
                  <a:cubicBezTo>
                    <a:pt x="16" y="11"/>
                    <a:pt x="18" y="9"/>
                    <a:pt x="13" y="4"/>
                  </a:cubicBezTo>
                  <a:close/>
                </a:path>
              </a:pathLst>
            </a:custGeom>
            <a:solidFill>
              <a:srgbClr val="969696"/>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320" name="Freeform 290">
              <a:extLst>
                <a:ext uri="{FF2B5EF4-FFF2-40B4-BE49-F238E27FC236}">
                  <a16:creationId xmlns:a16="http://schemas.microsoft.com/office/drawing/2014/main" id="{AFDA0391-8B48-4F01-BD33-BFB6B2A1AD6F}"/>
                </a:ext>
              </a:extLst>
            </p:cNvPr>
            <p:cNvSpPr>
              <a:spLocks/>
            </p:cNvSpPr>
            <p:nvPr/>
          </p:nvSpPr>
          <p:spPr bwMode="auto">
            <a:xfrm>
              <a:off x="1994" y="3281"/>
              <a:ext cx="19" cy="18"/>
            </a:xfrm>
            <a:custGeom>
              <a:avLst/>
              <a:gdLst>
                <a:gd name="T0" fmla="*/ 16 w 19"/>
                <a:gd name="T1" fmla="*/ 1 h 18"/>
                <a:gd name="T2" fmla="*/ 1 w 19"/>
                <a:gd name="T3" fmla="*/ 7 h 18"/>
                <a:gd name="T4" fmla="*/ 10 w 19"/>
                <a:gd name="T5" fmla="*/ 18 h 18"/>
                <a:gd name="T6" fmla="*/ 16 w 19"/>
                <a:gd name="T7" fmla="*/ 1 h 18"/>
                <a:gd name="T8" fmla="*/ 0 60000 65536"/>
                <a:gd name="T9" fmla="*/ 0 60000 65536"/>
                <a:gd name="T10" fmla="*/ 0 60000 65536"/>
                <a:gd name="T11" fmla="*/ 0 60000 65536"/>
                <a:gd name="T12" fmla="*/ 0 w 19"/>
                <a:gd name="T13" fmla="*/ 0 h 18"/>
                <a:gd name="T14" fmla="*/ 19 w 19"/>
                <a:gd name="T15" fmla="*/ 18 h 18"/>
              </a:gdLst>
              <a:ahLst/>
              <a:cxnLst>
                <a:cxn ang="T8">
                  <a:pos x="T0" y="T1"/>
                </a:cxn>
                <a:cxn ang="T9">
                  <a:pos x="T2" y="T3"/>
                </a:cxn>
                <a:cxn ang="T10">
                  <a:pos x="T4" y="T5"/>
                </a:cxn>
                <a:cxn ang="T11">
                  <a:pos x="T6" y="T7"/>
                </a:cxn>
              </a:cxnLst>
              <a:rect l="T12" t="T13" r="T14" b="T15"/>
              <a:pathLst>
                <a:path w="19" h="18">
                  <a:moveTo>
                    <a:pt x="16" y="1"/>
                  </a:moveTo>
                  <a:cubicBezTo>
                    <a:pt x="9" y="0"/>
                    <a:pt x="4" y="0"/>
                    <a:pt x="1" y="7"/>
                  </a:cubicBezTo>
                  <a:cubicBezTo>
                    <a:pt x="0" y="14"/>
                    <a:pt x="4" y="15"/>
                    <a:pt x="10" y="18"/>
                  </a:cubicBezTo>
                  <a:cubicBezTo>
                    <a:pt x="17" y="15"/>
                    <a:pt x="19" y="8"/>
                    <a:pt x="16" y="1"/>
                  </a:cubicBezTo>
                  <a:close/>
                </a:path>
              </a:pathLst>
            </a:custGeom>
            <a:solidFill>
              <a:srgbClr val="969696"/>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321" name="Freeform 291">
              <a:extLst>
                <a:ext uri="{FF2B5EF4-FFF2-40B4-BE49-F238E27FC236}">
                  <a16:creationId xmlns:a16="http://schemas.microsoft.com/office/drawing/2014/main" id="{3AA3146E-F62C-43A3-9428-BF5A39DB4F1E}"/>
                </a:ext>
              </a:extLst>
            </p:cNvPr>
            <p:cNvSpPr>
              <a:spLocks/>
            </p:cNvSpPr>
            <p:nvPr/>
          </p:nvSpPr>
          <p:spPr bwMode="auto">
            <a:xfrm>
              <a:off x="2016" y="3279"/>
              <a:ext cx="17" cy="18"/>
            </a:xfrm>
            <a:custGeom>
              <a:avLst/>
              <a:gdLst>
                <a:gd name="T0" fmla="*/ 12 w 17"/>
                <a:gd name="T1" fmla="*/ 5 h 18"/>
                <a:gd name="T2" fmla="*/ 0 w 17"/>
                <a:gd name="T3" fmla="*/ 8 h 18"/>
                <a:gd name="T4" fmla="*/ 11 w 17"/>
                <a:gd name="T5" fmla="*/ 14 h 18"/>
                <a:gd name="T6" fmla="*/ 12 w 17"/>
                <a:gd name="T7" fmla="*/ 5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12" y="5"/>
                  </a:moveTo>
                  <a:cubicBezTo>
                    <a:pt x="6" y="0"/>
                    <a:pt x="4" y="2"/>
                    <a:pt x="0" y="8"/>
                  </a:cubicBezTo>
                  <a:cubicBezTo>
                    <a:pt x="2" y="18"/>
                    <a:pt x="1" y="18"/>
                    <a:pt x="11" y="14"/>
                  </a:cubicBezTo>
                  <a:cubicBezTo>
                    <a:pt x="15" y="9"/>
                    <a:pt x="17" y="10"/>
                    <a:pt x="12" y="5"/>
                  </a:cubicBezTo>
                  <a:close/>
                </a:path>
              </a:pathLst>
            </a:custGeom>
            <a:solidFill>
              <a:srgbClr val="969696"/>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322" name="Freeform 292">
              <a:extLst>
                <a:ext uri="{FF2B5EF4-FFF2-40B4-BE49-F238E27FC236}">
                  <a16:creationId xmlns:a16="http://schemas.microsoft.com/office/drawing/2014/main" id="{841DB350-3AF7-4CAD-9AB0-3E7A84DAE301}"/>
                </a:ext>
              </a:extLst>
            </p:cNvPr>
            <p:cNvSpPr>
              <a:spLocks/>
            </p:cNvSpPr>
            <p:nvPr/>
          </p:nvSpPr>
          <p:spPr bwMode="auto">
            <a:xfrm>
              <a:off x="2121" y="3269"/>
              <a:ext cx="17" cy="17"/>
            </a:xfrm>
            <a:custGeom>
              <a:avLst/>
              <a:gdLst>
                <a:gd name="T0" fmla="*/ 17 w 17"/>
                <a:gd name="T1" fmla="*/ 9 h 17"/>
                <a:gd name="T2" fmla="*/ 6 w 17"/>
                <a:gd name="T3" fmla="*/ 3 h 17"/>
                <a:gd name="T4" fmla="*/ 8 w 17"/>
                <a:gd name="T5" fmla="*/ 16 h 17"/>
                <a:gd name="T6" fmla="*/ 17 w 17"/>
                <a:gd name="T7" fmla="*/ 9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7" y="9"/>
                  </a:moveTo>
                  <a:cubicBezTo>
                    <a:pt x="14" y="1"/>
                    <a:pt x="14" y="0"/>
                    <a:pt x="6" y="3"/>
                  </a:cubicBezTo>
                  <a:cubicBezTo>
                    <a:pt x="5" y="12"/>
                    <a:pt x="0" y="10"/>
                    <a:pt x="8" y="16"/>
                  </a:cubicBezTo>
                  <a:cubicBezTo>
                    <a:pt x="15" y="13"/>
                    <a:pt x="17" y="17"/>
                    <a:pt x="17" y="9"/>
                  </a:cubicBezTo>
                  <a:close/>
                </a:path>
              </a:pathLst>
            </a:custGeom>
            <a:solidFill>
              <a:srgbClr val="969696"/>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323" name="Freeform 293">
              <a:extLst>
                <a:ext uri="{FF2B5EF4-FFF2-40B4-BE49-F238E27FC236}">
                  <a16:creationId xmlns:a16="http://schemas.microsoft.com/office/drawing/2014/main" id="{8E76DD59-269E-4F29-8866-14FDF6BA39F8}"/>
                </a:ext>
              </a:extLst>
            </p:cNvPr>
            <p:cNvSpPr>
              <a:spLocks/>
            </p:cNvSpPr>
            <p:nvPr/>
          </p:nvSpPr>
          <p:spPr bwMode="auto">
            <a:xfrm>
              <a:off x="2150" y="3267"/>
              <a:ext cx="19" cy="17"/>
            </a:xfrm>
            <a:custGeom>
              <a:avLst/>
              <a:gdLst>
                <a:gd name="T0" fmla="*/ 18 w 19"/>
                <a:gd name="T1" fmla="*/ 9 h 17"/>
                <a:gd name="T2" fmla="*/ 3 w 19"/>
                <a:gd name="T3" fmla="*/ 5 h 17"/>
                <a:gd name="T4" fmla="*/ 10 w 19"/>
                <a:gd name="T5" fmla="*/ 17 h 17"/>
                <a:gd name="T6" fmla="*/ 18 w 19"/>
                <a:gd name="T7" fmla="*/ 9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18" y="9"/>
                  </a:moveTo>
                  <a:cubicBezTo>
                    <a:pt x="19" y="0"/>
                    <a:pt x="11" y="2"/>
                    <a:pt x="3" y="5"/>
                  </a:cubicBezTo>
                  <a:cubicBezTo>
                    <a:pt x="0" y="12"/>
                    <a:pt x="4" y="13"/>
                    <a:pt x="10" y="17"/>
                  </a:cubicBezTo>
                  <a:cubicBezTo>
                    <a:pt x="12" y="14"/>
                    <a:pt x="18" y="14"/>
                    <a:pt x="18" y="9"/>
                  </a:cubicBezTo>
                  <a:close/>
                </a:path>
              </a:pathLst>
            </a:custGeom>
            <a:solidFill>
              <a:srgbClr val="969696"/>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324" name="Freeform 294">
              <a:extLst>
                <a:ext uri="{FF2B5EF4-FFF2-40B4-BE49-F238E27FC236}">
                  <a16:creationId xmlns:a16="http://schemas.microsoft.com/office/drawing/2014/main" id="{BA3D7C0D-481E-436F-A3EF-A12F2CBB439C}"/>
                </a:ext>
              </a:extLst>
            </p:cNvPr>
            <p:cNvSpPr>
              <a:spLocks/>
            </p:cNvSpPr>
            <p:nvPr/>
          </p:nvSpPr>
          <p:spPr bwMode="auto">
            <a:xfrm>
              <a:off x="1952" y="3258"/>
              <a:ext cx="16" cy="22"/>
            </a:xfrm>
            <a:custGeom>
              <a:avLst/>
              <a:gdLst>
                <a:gd name="T0" fmla="*/ 12 w 16"/>
                <a:gd name="T1" fmla="*/ 10 h 22"/>
                <a:gd name="T2" fmla="*/ 0 w 16"/>
                <a:gd name="T3" fmla="*/ 16 h 22"/>
                <a:gd name="T4" fmla="*/ 14 w 16"/>
                <a:gd name="T5" fmla="*/ 19 h 22"/>
                <a:gd name="T6" fmla="*/ 12 w 16"/>
                <a:gd name="T7" fmla="*/ 10 h 22"/>
                <a:gd name="T8" fmla="*/ 0 60000 65536"/>
                <a:gd name="T9" fmla="*/ 0 60000 65536"/>
                <a:gd name="T10" fmla="*/ 0 60000 65536"/>
                <a:gd name="T11" fmla="*/ 0 60000 65536"/>
                <a:gd name="T12" fmla="*/ 0 w 16"/>
                <a:gd name="T13" fmla="*/ 0 h 22"/>
                <a:gd name="T14" fmla="*/ 16 w 16"/>
                <a:gd name="T15" fmla="*/ 22 h 22"/>
              </a:gdLst>
              <a:ahLst/>
              <a:cxnLst>
                <a:cxn ang="T8">
                  <a:pos x="T0" y="T1"/>
                </a:cxn>
                <a:cxn ang="T9">
                  <a:pos x="T2" y="T3"/>
                </a:cxn>
                <a:cxn ang="T10">
                  <a:pos x="T4" y="T5"/>
                </a:cxn>
                <a:cxn ang="T11">
                  <a:pos x="T6" y="T7"/>
                </a:cxn>
              </a:cxnLst>
              <a:rect l="T12" t="T13" r="T14" b="T15"/>
              <a:pathLst>
                <a:path w="16" h="22">
                  <a:moveTo>
                    <a:pt x="12" y="10"/>
                  </a:moveTo>
                  <a:cubicBezTo>
                    <a:pt x="5" y="0"/>
                    <a:pt x="3" y="10"/>
                    <a:pt x="0" y="16"/>
                  </a:cubicBezTo>
                  <a:cubicBezTo>
                    <a:pt x="6" y="20"/>
                    <a:pt x="7" y="22"/>
                    <a:pt x="14" y="19"/>
                  </a:cubicBezTo>
                  <a:cubicBezTo>
                    <a:pt x="15" y="12"/>
                    <a:pt x="16" y="14"/>
                    <a:pt x="12" y="10"/>
                  </a:cubicBezTo>
                  <a:close/>
                </a:path>
              </a:pathLst>
            </a:custGeom>
            <a:solidFill>
              <a:srgbClr val="919191"/>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grpSp>
      <p:grpSp>
        <p:nvGrpSpPr>
          <p:cNvPr id="294" name="Group 281">
            <a:extLst>
              <a:ext uri="{FF2B5EF4-FFF2-40B4-BE49-F238E27FC236}">
                <a16:creationId xmlns:a16="http://schemas.microsoft.com/office/drawing/2014/main" id="{36F6016B-8711-4C00-ADD4-F18132A7549E}"/>
              </a:ext>
            </a:extLst>
          </p:cNvPr>
          <p:cNvGrpSpPr>
            <a:grpSpLocks/>
          </p:cNvGrpSpPr>
          <p:nvPr/>
        </p:nvGrpSpPr>
        <p:grpSpPr bwMode="auto">
          <a:xfrm rot="385350" flipH="1">
            <a:off x="4799067" y="3865133"/>
            <a:ext cx="689199" cy="495707"/>
            <a:chOff x="1876" y="3183"/>
            <a:chExt cx="324" cy="137"/>
          </a:xfrm>
        </p:grpSpPr>
        <p:sp>
          <p:nvSpPr>
            <p:cNvPr id="295" name="Freeform 282">
              <a:extLst>
                <a:ext uri="{FF2B5EF4-FFF2-40B4-BE49-F238E27FC236}">
                  <a16:creationId xmlns:a16="http://schemas.microsoft.com/office/drawing/2014/main" id="{7611B3CA-4866-4F99-9014-F1643D2F913C}"/>
                </a:ext>
              </a:extLst>
            </p:cNvPr>
            <p:cNvSpPr>
              <a:spLocks/>
            </p:cNvSpPr>
            <p:nvPr/>
          </p:nvSpPr>
          <p:spPr bwMode="auto">
            <a:xfrm>
              <a:off x="1880" y="3189"/>
              <a:ext cx="320" cy="131"/>
            </a:xfrm>
            <a:custGeom>
              <a:avLst/>
              <a:gdLst>
                <a:gd name="T0" fmla="*/ 320 w 320"/>
                <a:gd name="T1" fmla="*/ 21 h 131"/>
                <a:gd name="T2" fmla="*/ 313 w 320"/>
                <a:gd name="T3" fmla="*/ 78 h 131"/>
                <a:gd name="T4" fmla="*/ 297 w 320"/>
                <a:gd name="T5" fmla="*/ 80 h 131"/>
                <a:gd name="T6" fmla="*/ 282 w 320"/>
                <a:gd name="T7" fmla="*/ 102 h 131"/>
                <a:gd name="T8" fmla="*/ 266 w 320"/>
                <a:gd name="T9" fmla="*/ 93 h 131"/>
                <a:gd name="T10" fmla="*/ 250 w 320"/>
                <a:gd name="T11" fmla="*/ 104 h 131"/>
                <a:gd name="T12" fmla="*/ 225 w 320"/>
                <a:gd name="T13" fmla="*/ 84 h 131"/>
                <a:gd name="T14" fmla="*/ 160 w 320"/>
                <a:gd name="T15" fmla="*/ 92 h 131"/>
                <a:gd name="T16" fmla="*/ 142 w 320"/>
                <a:gd name="T17" fmla="*/ 113 h 131"/>
                <a:gd name="T18" fmla="*/ 129 w 320"/>
                <a:gd name="T19" fmla="*/ 112 h 131"/>
                <a:gd name="T20" fmla="*/ 124 w 320"/>
                <a:gd name="T21" fmla="*/ 115 h 131"/>
                <a:gd name="T22" fmla="*/ 100 w 320"/>
                <a:gd name="T23" fmla="*/ 103 h 131"/>
                <a:gd name="T24" fmla="*/ 60 w 320"/>
                <a:gd name="T25" fmla="*/ 111 h 131"/>
                <a:gd name="T26" fmla="*/ 19 w 320"/>
                <a:gd name="T27" fmla="*/ 111 h 131"/>
                <a:gd name="T28" fmla="*/ 5 w 320"/>
                <a:gd name="T29" fmla="*/ 73 h 131"/>
                <a:gd name="T30" fmla="*/ 22 w 320"/>
                <a:gd name="T31" fmla="*/ 64 h 131"/>
                <a:gd name="T32" fmla="*/ 41 w 320"/>
                <a:gd name="T33" fmla="*/ 56 h 131"/>
                <a:gd name="T34" fmla="*/ 76 w 320"/>
                <a:gd name="T35" fmla="*/ 34 h 131"/>
                <a:gd name="T36" fmla="*/ 84 w 320"/>
                <a:gd name="T37" fmla="*/ 35 h 131"/>
                <a:gd name="T38" fmla="*/ 85 w 320"/>
                <a:gd name="T39" fmla="*/ 39 h 131"/>
                <a:gd name="T40" fmla="*/ 93 w 320"/>
                <a:gd name="T41" fmla="*/ 42 h 131"/>
                <a:gd name="T42" fmla="*/ 99 w 320"/>
                <a:gd name="T43" fmla="*/ 11 h 131"/>
                <a:gd name="T44" fmla="*/ 291 w 320"/>
                <a:gd name="T45" fmla="*/ 0 h 131"/>
                <a:gd name="T46" fmla="*/ 320 w 320"/>
                <a:gd name="T47" fmla="*/ 21 h 13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20"/>
                <a:gd name="T73" fmla="*/ 0 h 131"/>
                <a:gd name="T74" fmla="*/ 320 w 320"/>
                <a:gd name="T75" fmla="*/ 131 h 13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20" h="131">
                  <a:moveTo>
                    <a:pt x="320" y="21"/>
                  </a:moveTo>
                  <a:lnTo>
                    <a:pt x="313" y="78"/>
                  </a:lnTo>
                  <a:cubicBezTo>
                    <a:pt x="306" y="78"/>
                    <a:pt x="304" y="79"/>
                    <a:pt x="297" y="80"/>
                  </a:cubicBezTo>
                  <a:cubicBezTo>
                    <a:pt x="295" y="93"/>
                    <a:pt x="292" y="99"/>
                    <a:pt x="282" y="102"/>
                  </a:cubicBezTo>
                  <a:cubicBezTo>
                    <a:pt x="273" y="100"/>
                    <a:pt x="269" y="100"/>
                    <a:pt x="266" y="93"/>
                  </a:cubicBezTo>
                  <a:cubicBezTo>
                    <a:pt x="263" y="99"/>
                    <a:pt x="257" y="101"/>
                    <a:pt x="250" y="104"/>
                  </a:cubicBezTo>
                  <a:cubicBezTo>
                    <a:pt x="232" y="101"/>
                    <a:pt x="235" y="98"/>
                    <a:pt x="225" y="84"/>
                  </a:cubicBezTo>
                  <a:cubicBezTo>
                    <a:pt x="195" y="85"/>
                    <a:pt x="189" y="89"/>
                    <a:pt x="160" y="92"/>
                  </a:cubicBezTo>
                  <a:cubicBezTo>
                    <a:pt x="156" y="108"/>
                    <a:pt x="156" y="108"/>
                    <a:pt x="142" y="113"/>
                  </a:cubicBezTo>
                  <a:cubicBezTo>
                    <a:pt x="138" y="114"/>
                    <a:pt x="131" y="112"/>
                    <a:pt x="129" y="112"/>
                  </a:cubicBezTo>
                  <a:cubicBezTo>
                    <a:pt x="128" y="114"/>
                    <a:pt x="126" y="114"/>
                    <a:pt x="124" y="115"/>
                  </a:cubicBezTo>
                  <a:cubicBezTo>
                    <a:pt x="111" y="113"/>
                    <a:pt x="112" y="117"/>
                    <a:pt x="100" y="103"/>
                  </a:cubicBezTo>
                  <a:cubicBezTo>
                    <a:pt x="83" y="106"/>
                    <a:pt x="77" y="105"/>
                    <a:pt x="60" y="111"/>
                  </a:cubicBezTo>
                  <a:cubicBezTo>
                    <a:pt x="46" y="131"/>
                    <a:pt x="31" y="119"/>
                    <a:pt x="19" y="111"/>
                  </a:cubicBezTo>
                  <a:cubicBezTo>
                    <a:pt x="6" y="96"/>
                    <a:pt x="5" y="82"/>
                    <a:pt x="5" y="73"/>
                  </a:cubicBezTo>
                  <a:cubicBezTo>
                    <a:pt x="0" y="78"/>
                    <a:pt x="14" y="65"/>
                    <a:pt x="22" y="64"/>
                  </a:cubicBezTo>
                  <a:cubicBezTo>
                    <a:pt x="39" y="59"/>
                    <a:pt x="31" y="56"/>
                    <a:pt x="41" y="56"/>
                  </a:cubicBezTo>
                  <a:cubicBezTo>
                    <a:pt x="51" y="33"/>
                    <a:pt x="51" y="40"/>
                    <a:pt x="76" y="34"/>
                  </a:cubicBezTo>
                  <a:cubicBezTo>
                    <a:pt x="75" y="21"/>
                    <a:pt x="87" y="15"/>
                    <a:pt x="84" y="35"/>
                  </a:cubicBezTo>
                  <a:cubicBezTo>
                    <a:pt x="84" y="36"/>
                    <a:pt x="84" y="38"/>
                    <a:pt x="85" y="39"/>
                  </a:cubicBezTo>
                  <a:cubicBezTo>
                    <a:pt x="87" y="41"/>
                    <a:pt x="93" y="42"/>
                    <a:pt x="93" y="42"/>
                  </a:cubicBezTo>
                  <a:lnTo>
                    <a:pt x="99" y="11"/>
                  </a:lnTo>
                  <a:lnTo>
                    <a:pt x="291" y="0"/>
                  </a:lnTo>
                  <a:lnTo>
                    <a:pt x="320" y="21"/>
                  </a:lnTo>
                  <a:close/>
                </a:path>
              </a:pathLst>
            </a:custGeom>
            <a:solidFill>
              <a:srgbClr val="4D4D4D"/>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296" name="Freeform 283">
              <a:extLst>
                <a:ext uri="{FF2B5EF4-FFF2-40B4-BE49-F238E27FC236}">
                  <a16:creationId xmlns:a16="http://schemas.microsoft.com/office/drawing/2014/main" id="{3643B83A-A402-4094-AEC3-A88A5D57018E}"/>
                </a:ext>
              </a:extLst>
            </p:cNvPr>
            <p:cNvSpPr>
              <a:spLocks/>
            </p:cNvSpPr>
            <p:nvPr/>
          </p:nvSpPr>
          <p:spPr bwMode="auto">
            <a:xfrm>
              <a:off x="1977" y="3188"/>
              <a:ext cx="221" cy="31"/>
            </a:xfrm>
            <a:custGeom>
              <a:avLst/>
              <a:gdLst>
                <a:gd name="T0" fmla="*/ 0 w 221"/>
                <a:gd name="T1" fmla="*/ 12 h 31"/>
                <a:gd name="T2" fmla="*/ 29 w 221"/>
                <a:gd name="T3" fmla="*/ 31 h 31"/>
                <a:gd name="T4" fmla="*/ 221 w 221"/>
                <a:gd name="T5" fmla="*/ 19 h 31"/>
                <a:gd name="T6" fmla="*/ 195 w 221"/>
                <a:gd name="T7" fmla="*/ 0 h 31"/>
                <a:gd name="T8" fmla="*/ 0 w 221"/>
                <a:gd name="T9" fmla="*/ 12 h 31"/>
                <a:gd name="T10" fmla="*/ 0 60000 65536"/>
                <a:gd name="T11" fmla="*/ 0 60000 65536"/>
                <a:gd name="T12" fmla="*/ 0 60000 65536"/>
                <a:gd name="T13" fmla="*/ 0 60000 65536"/>
                <a:gd name="T14" fmla="*/ 0 60000 65536"/>
                <a:gd name="T15" fmla="*/ 0 w 221"/>
                <a:gd name="T16" fmla="*/ 0 h 31"/>
                <a:gd name="T17" fmla="*/ 221 w 221"/>
                <a:gd name="T18" fmla="*/ 31 h 31"/>
              </a:gdLst>
              <a:ahLst/>
              <a:cxnLst>
                <a:cxn ang="T10">
                  <a:pos x="T0" y="T1"/>
                </a:cxn>
                <a:cxn ang="T11">
                  <a:pos x="T2" y="T3"/>
                </a:cxn>
                <a:cxn ang="T12">
                  <a:pos x="T4" y="T5"/>
                </a:cxn>
                <a:cxn ang="T13">
                  <a:pos x="T6" y="T7"/>
                </a:cxn>
                <a:cxn ang="T14">
                  <a:pos x="T8" y="T9"/>
                </a:cxn>
              </a:cxnLst>
              <a:rect l="T15" t="T16" r="T17" b="T18"/>
              <a:pathLst>
                <a:path w="221" h="31">
                  <a:moveTo>
                    <a:pt x="0" y="12"/>
                  </a:moveTo>
                  <a:lnTo>
                    <a:pt x="29" y="31"/>
                  </a:lnTo>
                  <a:lnTo>
                    <a:pt x="221" y="19"/>
                  </a:lnTo>
                  <a:lnTo>
                    <a:pt x="195" y="0"/>
                  </a:lnTo>
                  <a:lnTo>
                    <a:pt x="0" y="12"/>
                  </a:lnTo>
                  <a:close/>
                </a:path>
              </a:pathLst>
            </a:custGeom>
            <a:solidFill>
              <a:srgbClr val="FDFDFD"/>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297" name="Freeform 284">
              <a:extLst>
                <a:ext uri="{FF2B5EF4-FFF2-40B4-BE49-F238E27FC236}">
                  <a16:creationId xmlns:a16="http://schemas.microsoft.com/office/drawing/2014/main" id="{56D84586-FCDB-4E66-B49F-E19C0D599FEC}"/>
                </a:ext>
              </a:extLst>
            </p:cNvPr>
            <p:cNvSpPr>
              <a:spLocks/>
            </p:cNvSpPr>
            <p:nvPr/>
          </p:nvSpPr>
          <p:spPr bwMode="auto">
            <a:xfrm>
              <a:off x="1995" y="3201"/>
              <a:ext cx="201" cy="72"/>
            </a:xfrm>
            <a:custGeom>
              <a:avLst/>
              <a:gdLst>
                <a:gd name="T0" fmla="*/ 0 w 201"/>
                <a:gd name="T1" fmla="*/ 72 h 72"/>
                <a:gd name="T2" fmla="*/ 197 w 201"/>
                <a:gd name="T3" fmla="*/ 55 h 72"/>
                <a:gd name="T4" fmla="*/ 201 w 201"/>
                <a:gd name="T5" fmla="*/ 0 h 72"/>
                <a:gd name="T6" fmla="*/ 9 w 201"/>
                <a:gd name="T7" fmla="*/ 13 h 72"/>
                <a:gd name="T8" fmla="*/ 0 w 201"/>
                <a:gd name="T9" fmla="*/ 72 h 72"/>
                <a:gd name="T10" fmla="*/ 0 60000 65536"/>
                <a:gd name="T11" fmla="*/ 0 60000 65536"/>
                <a:gd name="T12" fmla="*/ 0 60000 65536"/>
                <a:gd name="T13" fmla="*/ 0 60000 65536"/>
                <a:gd name="T14" fmla="*/ 0 60000 65536"/>
                <a:gd name="T15" fmla="*/ 0 w 201"/>
                <a:gd name="T16" fmla="*/ 0 h 72"/>
                <a:gd name="T17" fmla="*/ 201 w 201"/>
                <a:gd name="T18" fmla="*/ 72 h 72"/>
              </a:gdLst>
              <a:ahLst/>
              <a:cxnLst>
                <a:cxn ang="T10">
                  <a:pos x="T0" y="T1"/>
                </a:cxn>
                <a:cxn ang="T11">
                  <a:pos x="T2" y="T3"/>
                </a:cxn>
                <a:cxn ang="T12">
                  <a:pos x="T4" y="T5"/>
                </a:cxn>
                <a:cxn ang="T13">
                  <a:pos x="T6" y="T7"/>
                </a:cxn>
                <a:cxn ang="T14">
                  <a:pos x="T8" y="T9"/>
                </a:cxn>
              </a:cxnLst>
              <a:rect l="T15" t="T16" r="T17" b="T18"/>
              <a:pathLst>
                <a:path w="201" h="72">
                  <a:moveTo>
                    <a:pt x="0" y="72"/>
                  </a:moveTo>
                  <a:lnTo>
                    <a:pt x="197" y="55"/>
                  </a:lnTo>
                  <a:lnTo>
                    <a:pt x="201" y="0"/>
                  </a:lnTo>
                  <a:lnTo>
                    <a:pt x="9" y="13"/>
                  </a:lnTo>
                  <a:lnTo>
                    <a:pt x="0" y="72"/>
                  </a:lnTo>
                  <a:close/>
                </a:path>
              </a:pathLst>
            </a:custGeom>
            <a:solidFill>
              <a:schemeClr val="accent1"/>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298" name="Freeform 285">
              <a:extLst>
                <a:ext uri="{FF2B5EF4-FFF2-40B4-BE49-F238E27FC236}">
                  <a16:creationId xmlns:a16="http://schemas.microsoft.com/office/drawing/2014/main" id="{D2068D01-D43D-4666-BC9C-944127792715}"/>
                </a:ext>
              </a:extLst>
            </p:cNvPr>
            <p:cNvSpPr>
              <a:spLocks/>
            </p:cNvSpPr>
            <p:nvPr/>
          </p:nvSpPr>
          <p:spPr bwMode="auto">
            <a:xfrm>
              <a:off x="1878" y="3231"/>
              <a:ext cx="100" cy="68"/>
            </a:xfrm>
            <a:custGeom>
              <a:avLst/>
              <a:gdLst>
                <a:gd name="T0" fmla="*/ 92 w 100"/>
                <a:gd name="T1" fmla="*/ 23 h 68"/>
                <a:gd name="T2" fmla="*/ 66 w 100"/>
                <a:gd name="T3" fmla="*/ 27 h 68"/>
                <a:gd name="T4" fmla="*/ 48 w 100"/>
                <a:gd name="T5" fmla="*/ 33 h 68"/>
                <a:gd name="T6" fmla="*/ 30 w 100"/>
                <a:gd name="T7" fmla="*/ 39 h 68"/>
                <a:gd name="T8" fmla="*/ 17 w 100"/>
                <a:gd name="T9" fmla="*/ 42 h 68"/>
                <a:gd name="T10" fmla="*/ 8 w 100"/>
                <a:gd name="T11" fmla="*/ 35 h 68"/>
                <a:gd name="T12" fmla="*/ 24 w 100"/>
                <a:gd name="T13" fmla="*/ 68 h 68"/>
                <a:gd name="T14" fmla="*/ 33 w 100"/>
                <a:gd name="T15" fmla="*/ 57 h 68"/>
                <a:gd name="T16" fmla="*/ 50 w 100"/>
                <a:gd name="T17" fmla="*/ 53 h 68"/>
                <a:gd name="T18" fmla="*/ 59 w 100"/>
                <a:gd name="T19" fmla="*/ 63 h 68"/>
                <a:gd name="T20" fmla="*/ 92 w 100"/>
                <a:gd name="T21" fmla="*/ 56 h 68"/>
                <a:gd name="T22" fmla="*/ 99 w 100"/>
                <a:gd name="T23" fmla="*/ 23 h 68"/>
                <a:gd name="T24" fmla="*/ 92 w 100"/>
                <a:gd name="T25" fmla="*/ 0 h 68"/>
                <a:gd name="T26" fmla="*/ 92 w 100"/>
                <a:gd name="T27" fmla="*/ 23 h 6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68"/>
                <a:gd name="T44" fmla="*/ 100 w 100"/>
                <a:gd name="T45" fmla="*/ 68 h 6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68">
                  <a:moveTo>
                    <a:pt x="92" y="23"/>
                  </a:moveTo>
                  <a:cubicBezTo>
                    <a:pt x="78" y="27"/>
                    <a:pt x="82" y="26"/>
                    <a:pt x="66" y="27"/>
                  </a:cubicBezTo>
                  <a:cubicBezTo>
                    <a:pt x="60" y="30"/>
                    <a:pt x="54" y="32"/>
                    <a:pt x="48" y="33"/>
                  </a:cubicBezTo>
                  <a:cubicBezTo>
                    <a:pt x="42" y="36"/>
                    <a:pt x="36" y="38"/>
                    <a:pt x="30" y="39"/>
                  </a:cubicBezTo>
                  <a:cubicBezTo>
                    <a:pt x="25" y="43"/>
                    <a:pt x="23" y="45"/>
                    <a:pt x="17" y="42"/>
                  </a:cubicBezTo>
                  <a:cubicBezTo>
                    <a:pt x="14" y="37"/>
                    <a:pt x="15" y="32"/>
                    <a:pt x="8" y="35"/>
                  </a:cubicBezTo>
                  <a:cubicBezTo>
                    <a:pt x="0" y="52"/>
                    <a:pt x="10" y="61"/>
                    <a:pt x="24" y="68"/>
                  </a:cubicBezTo>
                  <a:cubicBezTo>
                    <a:pt x="35" y="64"/>
                    <a:pt x="27" y="63"/>
                    <a:pt x="33" y="57"/>
                  </a:cubicBezTo>
                  <a:cubicBezTo>
                    <a:pt x="35" y="55"/>
                    <a:pt x="47" y="54"/>
                    <a:pt x="50" y="53"/>
                  </a:cubicBezTo>
                  <a:cubicBezTo>
                    <a:pt x="59" y="54"/>
                    <a:pt x="56" y="56"/>
                    <a:pt x="59" y="63"/>
                  </a:cubicBezTo>
                  <a:cubicBezTo>
                    <a:pt x="68" y="57"/>
                    <a:pt x="81" y="58"/>
                    <a:pt x="92" y="56"/>
                  </a:cubicBezTo>
                  <a:cubicBezTo>
                    <a:pt x="95" y="51"/>
                    <a:pt x="99" y="57"/>
                    <a:pt x="99" y="23"/>
                  </a:cubicBezTo>
                  <a:cubicBezTo>
                    <a:pt x="100" y="2"/>
                    <a:pt x="94" y="4"/>
                    <a:pt x="92" y="0"/>
                  </a:cubicBezTo>
                  <a:lnTo>
                    <a:pt x="92" y="23"/>
                  </a:lnTo>
                  <a:close/>
                </a:path>
              </a:pathLst>
            </a:custGeom>
            <a:solidFill>
              <a:schemeClr val="accent1"/>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299" name="Freeform 286">
              <a:extLst>
                <a:ext uri="{FF2B5EF4-FFF2-40B4-BE49-F238E27FC236}">
                  <a16:creationId xmlns:a16="http://schemas.microsoft.com/office/drawing/2014/main" id="{C6BBDA07-E9B6-43DE-8F1D-ED12ADD62673}"/>
                </a:ext>
              </a:extLst>
            </p:cNvPr>
            <p:cNvSpPr>
              <a:spLocks/>
            </p:cNvSpPr>
            <p:nvPr/>
          </p:nvSpPr>
          <p:spPr bwMode="auto">
            <a:xfrm>
              <a:off x="1876" y="3223"/>
              <a:ext cx="93" cy="51"/>
            </a:xfrm>
            <a:custGeom>
              <a:avLst/>
              <a:gdLst>
                <a:gd name="T0" fmla="*/ 51 w 93"/>
                <a:gd name="T1" fmla="*/ 3 h 51"/>
                <a:gd name="T2" fmla="*/ 63 w 93"/>
                <a:gd name="T3" fmla="*/ 16 h 51"/>
                <a:gd name="T4" fmla="*/ 57 w 93"/>
                <a:gd name="T5" fmla="*/ 34 h 51"/>
                <a:gd name="T6" fmla="*/ 33 w 93"/>
                <a:gd name="T7" fmla="*/ 21 h 51"/>
                <a:gd name="T8" fmla="*/ 3 w 93"/>
                <a:gd name="T9" fmla="*/ 36 h 51"/>
                <a:gd name="T10" fmla="*/ 18 w 93"/>
                <a:gd name="T11" fmla="*/ 51 h 51"/>
                <a:gd name="T12" fmla="*/ 45 w 93"/>
                <a:gd name="T13" fmla="*/ 42 h 51"/>
                <a:gd name="T14" fmla="*/ 63 w 93"/>
                <a:gd name="T15" fmla="*/ 34 h 51"/>
                <a:gd name="T16" fmla="*/ 93 w 93"/>
                <a:gd name="T17" fmla="*/ 10 h 51"/>
                <a:gd name="T18" fmla="*/ 70 w 93"/>
                <a:gd name="T19" fmla="*/ 0 h 51"/>
                <a:gd name="T20" fmla="*/ 51 w 93"/>
                <a:gd name="T21" fmla="*/ 3 h 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3"/>
                <a:gd name="T34" fmla="*/ 0 h 51"/>
                <a:gd name="T35" fmla="*/ 93 w 93"/>
                <a:gd name="T36" fmla="*/ 51 h 5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3" h="51">
                  <a:moveTo>
                    <a:pt x="51" y="3"/>
                  </a:moveTo>
                  <a:cubicBezTo>
                    <a:pt x="45" y="8"/>
                    <a:pt x="56" y="12"/>
                    <a:pt x="63" y="16"/>
                  </a:cubicBezTo>
                  <a:cubicBezTo>
                    <a:pt x="61" y="23"/>
                    <a:pt x="61" y="28"/>
                    <a:pt x="57" y="34"/>
                  </a:cubicBezTo>
                  <a:cubicBezTo>
                    <a:pt x="45" y="33"/>
                    <a:pt x="42" y="26"/>
                    <a:pt x="33" y="21"/>
                  </a:cubicBezTo>
                  <a:cubicBezTo>
                    <a:pt x="22" y="26"/>
                    <a:pt x="13" y="29"/>
                    <a:pt x="3" y="36"/>
                  </a:cubicBezTo>
                  <a:cubicBezTo>
                    <a:pt x="0" y="43"/>
                    <a:pt x="12" y="49"/>
                    <a:pt x="18" y="51"/>
                  </a:cubicBezTo>
                  <a:cubicBezTo>
                    <a:pt x="27" y="47"/>
                    <a:pt x="35" y="44"/>
                    <a:pt x="45" y="42"/>
                  </a:cubicBezTo>
                  <a:cubicBezTo>
                    <a:pt x="51" y="39"/>
                    <a:pt x="57" y="38"/>
                    <a:pt x="63" y="34"/>
                  </a:cubicBezTo>
                  <a:cubicBezTo>
                    <a:pt x="73" y="21"/>
                    <a:pt x="71" y="12"/>
                    <a:pt x="93" y="10"/>
                  </a:cubicBezTo>
                  <a:cubicBezTo>
                    <a:pt x="93" y="15"/>
                    <a:pt x="77" y="1"/>
                    <a:pt x="70" y="0"/>
                  </a:cubicBezTo>
                  <a:lnTo>
                    <a:pt x="51" y="3"/>
                  </a:lnTo>
                  <a:close/>
                </a:path>
              </a:pathLst>
            </a:custGeom>
            <a:solidFill>
              <a:srgbClr val="FFC34B"/>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300" name="Freeform 287">
              <a:extLst>
                <a:ext uri="{FF2B5EF4-FFF2-40B4-BE49-F238E27FC236}">
                  <a16:creationId xmlns:a16="http://schemas.microsoft.com/office/drawing/2014/main" id="{4A76695D-E9BD-444F-B497-37A3F30412C7}"/>
                </a:ext>
              </a:extLst>
            </p:cNvPr>
            <p:cNvSpPr>
              <a:spLocks/>
            </p:cNvSpPr>
            <p:nvPr/>
          </p:nvSpPr>
          <p:spPr bwMode="auto">
            <a:xfrm>
              <a:off x="1883" y="3266"/>
              <a:ext cx="20" cy="28"/>
            </a:xfrm>
            <a:custGeom>
              <a:avLst/>
              <a:gdLst>
                <a:gd name="T0" fmla="*/ 19 w 20"/>
                <a:gd name="T1" fmla="*/ 9 h 28"/>
                <a:gd name="T2" fmla="*/ 6 w 20"/>
                <a:gd name="T3" fmla="*/ 0 h 28"/>
                <a:gd name="T4" fmla="*/ 12 w 20"/>
                <a:gd name="T5" fmla="*/ 18 h 28"/>
                <a:gd name="T6" fmla="*/ 19 w 20"/>
                <a:gd name="T7" fmla="*/ 9 h 28"/>
                <a:gd name="T8" fmla="*/ 0 60000 65536"/>
                <a:gd name="T9" fmla="*/ 0 60000 65536"/>
                <a:gd name="T10" fmla="*/ 0 60000 65536"/>
                <a:gd name="T11" fmla="*/ 0 60000 65536"/>
                <a:gd name="T12" fmla="*/ 0 w 20"/>
                <a:gd name="T13" fmla="*/ 0 h 28"/>
                <a:gd name="T14" fmla="*/ 20 w 20"/>
                <a:gd name="T15" fmla="*/ 28 h 28"/>
              </a:gdLst>
              <a:ahLst/>
              <a:cxnLst>
                <a:cxn ang="T8">
                  <a:pos x="T0" y="T1"/>
                </a:cxn>
                <a:cxn ang="T9">
                  <a:pos x="T2" y="T3"/>
                </a:cxn>
                <a:cxn ang="T10">
                  <a:pos x="T4" y="T5"/>
                </a:cxn>
                <a:cxn ang="T11">
                  <a:pos x="T6" y="T7"/>
                </a:cxn>
              </a:cxnLst>
              <a:rect l="T12" t="T13" r="T14" b="T15"/>
              <a:pathLst>
                <a:path w="20" h="28">
                  <a:moveTo>
                    <a:pt x="19" y="9"/>
                  </a:moveTo>
                  <a:cubicBezTo>
                    <a:pt x="15" y="6"/>
                    <a:pt x="10" y="3"/>
                    <a:pt x="6" y="0"/>
                  </a:cubicBezTo>
                  <a:cubicBezTo>
                    <a:pt x="0" y="8"/>
                    <a:pt x="4" y="15"/>
                    <a:pt x="12" y="18"/>
                  </a:cubicBezTo>
                  <a:cubicBezTo>
                    <a:pt x="19" y="28"/>
                    <a:pt x="20" y="9"/>
                    <a:pt x="19" y="9"/>
                  </a:cubicBezTo>
                  <a:close/>
                </a:path>
              </a:pathLst>
            </a:custGeom>
            <a:solidFill>
              <a:schemeClr val="accent2"/>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301" name="Freeform 288">
              <a:extLst>
                <a:ext uri="{FF2B5EF4-FFF2-40B4-BE49-F238E27FC236}">
                  <a16:creationId xmlns:a16="http://schemas.microsoft.com/office/drawing/2014/main" id="{0A527038-931D-4436-BEDF-9ACB7D4AF4A6}"/>
                </a:ext>
              </a:extLst>
            </p:cNvPr>
            <p:cNvSpPr>
              <a:spLocks/>
            </p:cNvSpPr>
            <p:nvPr/>
          </p:nvSpPr>
          <p:spPr bwMode="auto">
            <a:xfrm>
              <a:off x="1974" y="3183"/>
              <a:ext cx="35" cy="102"/>
            </a:xfrm>
            <a:custGeom>
              <a:avLst/>
              <a:gdLst>
                <a:gd name="T0" fmla="*/ 0 w 35"/>
                <a:gd name="T1" fmla="*/ 47 h 102"/>
                <a:gd name="T2" fmla="*/ 9 w 35"/>
                <a:gd name="T3" fmla="*/ 83 h 102"/>
                <a:gd name="T4" fmla="*/ 26 w 35"/>
                <a:gd name="T5" fmla="*/ 92 h 102"/>
                <a:gd name="T6" fmla="*/ 35 w 35"/>
                <a:gd name="T7" fmla="*/ 36 h 102"/>
                <a:gd name="T8" fmla="*/ 5 w 35"/>
                <a:gd name="T9" fmla="*/ 20 h 102"/>
                <a:gd name="T10" fmla="*/ 0 w 35"/>
                <a:gd name="T11" fmla="*/ 47 h 102"/>
                <a:gd name="T12" fmla="*/ 0 60000 65536"/>
                <a:gd name="T13" fmla="*/ 0 60000 65536"/>
                <a:gd name="T14" fmla="*/ 0 60000 65536"/>
                <a:gd name="T15" fmla="*/ 0 60000 65536"/>
                <a:gd name="T16" fmla="*/ 0 60000 65536"/>
                <a:gd name="T17" fmla="*/ 0 60000 65536"/>
                <a:gd name="T18" fmla="*/ 0 w 35"/>
                <a:gd name="T19" fmla="*/ 0 h 102"/>
                <a:gd name="T20" fmla="*/ 35 w 35"/>
                <a:gd name="T21" fmla="*/ 102 h 102"/>
              </a:gdLst>
              <a:ahLst/>
              <a:cxnLst>
                <a:cxn ang="T12">
                  <a:pos x="T0" y="T1"/>
                </a:cxn>
                <a:cxn ang="T13">
                  <a:pos x="T2" y="T3"/>
                </a:cxn>
                <a:cxn ang="T14">
                  <a:pos x="T4" y="T5"/>
                </a:cxn>
                <a:cxn ang="T15">
                  <a:pos x="T6" y="T7"/>
                </a:cxn>
                <a:cxn ang="T16">
                  <a:pos x="T8" y="T9"/>
                </a:cxn>
                <a:cxn ang="T17">
                  <a:pos x="T10" y="T11"/>
                </a:cxn>
              </a:cxnLst>
              <a:rect l="T18" t="T19" r="T20" b="T21"/>
              <a:pathLst>
                <a:path w="35" h="102">
                  <a:moveTo>
                    <a:pt x="0" y="47"/>
                  </a:moveTo>
                  <a:cubicBezTo>
                    <a:pt x="1" y="57"/>
                    <a:pt x="18" y="0"/>
                    <a:pt x="9" y="83"/>
                  </a:cubicBezTo>
                  <a:cubicBezTo>
                    <a:pt x="27" y="102"/>
                    <a:pt x="22" y="99"/>
                    <a:pt x="26" y="92"/>
                  </a:cubicBezTo>
                  <a:lnTo>
                    <a:pt x="35" y="36"/>
                  </a:lnTo>
                  <a:lnTo>
                    <a:pt x="5" y="20"/>
                  </a:lnTo>
                  <a:lnTo>
                    <a:pt x="0" y="47"/>
                  </a:lnTo>
                  <a:close/>
                </a:path>
              </a:pathLst>
            </a:custGeom>
            <a:gradFill rotWithShape="1">
              <a:gsLst>
                <a:gs pos="0">
                  <a:srgbClr val="BEBEBE"/>
                </a:gs>
                <a:gs pos="100000">
                  <a:srgbClr val="6C6C6C"/>
                </a:gs>
              </a:gsLst>
              <a:lin ang="5400000" scaled="1"/>
            </a:gra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302" name="Freeform 289">
              <a:extLst>
                <a:ext uri="{FF2B5EF4-FFF2-40B4-BE49-F238E27FC236}">
                  <a16:creationId xmlns:a16="http://schemas.microsoft.com/office/drawing/2014/main" id="{6EA1DFF2-A99B-4681-A199-64926A7F6E4D}"/>
                </a:ext>
              </a:extLst>
            </p:cNvPr>
            <p:cNvSpPr>
              <a:spLocks/>
            </p:cNvSpPr>
            <p:nvPr/>
          </p:nvSpPr>
          <p:spPr bwMode="auto">
            <a:xfrm>
              <a:off x="1913" y="3287"/>
              <a:ext cx="18" cy="19"/>
            </a:xfrm>
            <a:custGeom>
              <a:avLst/>
              <a:gdLst>
                <a:gd name="T0" fmla="*/ 13 w 18"/>
                <a:gd name="T1" fmla="*/ 4 h 19"/>
                <a:gd name="T2" fmla="*/ 0 w 18"/>
                <a:gd name="T3" fmla="*/ 6 h 19"/>
                <a:gd name="T4" fmla="*/ 12 w 18"/>
                <a:gd name="T5" fmla="*/ 16 h 19"/>
                <a:gd name="T6" fmla="*/ 13 w 18"/>
                <a:gd name="T7" fmla="*/ 4 h 19"/>
                <a:gd name="T8" fmla="*/ 0 60000 65536"/>
                <a:gd name="T9" fmla="*/ 0 60000 65536"/>
                <a:gd name="T10" fmla="*/ 0 60000 65536"/>
                <a:gd name="T11" fmla="*/ 0 60000 65536"/>
                <a:gd name="T12" fmla="*/ 0 w 18"/>
                <a:gd name="T13" fmla="*/ 0 h 19"/>
                <a:gd name="T14" fmla="*/ 18 w 18"/>
                <a:gd name="T15" fmla="*/ 19 h 19"/>
              </a:gdLst>
              <a:ahLst/>
              <a:cxnLst>
                <a:cxn ang="T8">
                  <a:pos x="T0" y="T1"/>
                </a:cxn>
                <a:cxn ang="T9">
                  <a:pos x="T2" y="T3"/>
                </a:cxn>
                <a:cxn ang="T10">
                  <a:pos x="T4" y="T5"/>
                </a:cxn>
                <a:cxn ang="T11">
                  <a:pos x="T6" y="T7"/>
                </a:cxn>
              </a:cxnLst>
              <a:rect l="T12" t="T13" r="T14" b="T15"/>
              <a:pathLst>
                <a:path w="18" h="19">
                  <a:moveTo>
                    <a:pt x="13" y="4"/>
                  </a:moveTo>
                  <a:cubicBezTo>
                    <a:pt x="7" y="0"/>
                    <a:pt x="5" y="2"/>
                    <a:pt x="0" y="6"/>
                  </a:cubicBezTo>
                  <a:cubicBezTo>
                    <a:pt x="1" y="16"/>
                    <a:pt x="1" y="19"/>
                    <a:pt x="12" y="16"/>
                  </a:cubicBezTo>
                  <a:cubicBezTo>
                    <a:pt x="16" y="11"/>
                    <a:pt x="18" y="9"/>
                    <a:pt x="13" y="4"/>
                  </a:cubicBezTo>
                  <a:close/>
                </a:path>
              </a:pathLst>
            </a:custGeom>
            <a:solidFill>
              <a:srgbClr val="969696"/>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303" name="Freeform 290">
              <a:extLst>
                <a:ext uri="{FF2B5EF4-FFF2-40B4-BE49-F238E27FC236}">
                  <a16:creationId xmlns:a16="http://schemas.microsoft.com/office/drawing/2014/main" id="{612AB5E7-FE90-4BBB-AA8C-C5740EF8AD8F}"/>
                </a:ext>
              </a:extLst>
            </p:cNvPr>
            <p:cNvSpPr>
              <a:spLocks/>
            </p:cNvSpPr>
            <p:nvPr/>
          </p:nvSpPr>
          <p:spPr bwMode="auto">
            <a:xfrm>
              <a:off x="1994" y="3281"/>
              <a:ext cx="19" cy="18"/>
            </a:xfrm>
            <a:custGeom>
              <a:avLst/>
              <a:gdLst>
                <a:gd name="T0" fmla="*/ 16 w 19"/>
                <a:gd name="T1" fmla="*/ 1 h 18"/>
                <a:gd name="T2" fmla="*/ 1 w 19"/>
                <a:gd name="T3" fmla="*/ 7 h 18"/>
                <a:gd name="T4" fmla="*/ 10 w 19"/>
                <a:gd name="T5" fmla="*/ 18 h 18"/>
                <a:gd name="T6" fmla="*/ 16 w 19"/>
                <a:gd name="T7" fmla="*/ 1 h 18"/>
                <a:gd name="T8" fmla="*/ 0 60000 65536"/>
                <a:gd name="T9" fmla="*/ 0 60000 65536"/>
                <a:gd name="T10" fmla="*/ 0 60000 65536"/>
                <a:gd name="T11" fmla="*/ 0 60000 65536"/>
                <a:gd name="T12" fmla="*/ 0 w 19"/>
                <a:gd name="T13" fmla="*/ 0 h 18"/>
                <a:gd name="T14" fmla="*/ 19 w 19"/>
                <a:gd name="T15" fmla="*/ 18 h 18"/>
              </a:gdLst>
              <a:ahLst/>
              <a:cxnLst>
                <a:cxn ang="T8">
                  <a:pos x="T0" y="T1"/>
                </a:cxn>
                <a:cxn ang="T9">
                  <a:pos x="T2" y="T3"/>
                </a:cxn>
                <a:cxn ang="T10">
                  <a:pos x="T4" y="T5"/>
                </a:cxn>
                <a:cxn ang="T11">
                  <a:pos x="T6" y="T7"/>
                </a:cxn>
              </a:cxnLst>
              <a:rect l="T12" t="T13" r="T14" b="T15"/>
              <a:pathLst>
                <a:path w="19" h="18">
                  <a:moveTo>
                    <a:pt x="16" y="1"/>
                  </a:moveTo>
                  <a:cubicBezTo>
                    <a:pt x="9" y="0"/>
                    <a:pt x="4" y="0"/>
                    <a:pt x="1" y="7"/>
                  </a:cubicBezTo>
                  <a:cubicBezTo>
                    <a:pt x="0" y="14"/>
                    <a:pt x="4" y="15"/>
                    <a:pt x="10" y="18"/>
                  </a:cubicBezTo>
                  <a:cubicBezTo>
                    <a:pt x="17" y="15"/>
                    <a:pt x="19" y="8"/>
                    <a:pt x="16" y="1"/>
                  </a:cubicBezTo>
                  <a:close/>
                </a:path>
              </a:pathLst>
            </a:custGeom>
            <a:solidFill>
              <a:srgbClr val="969696"/>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304" name="Freeform 291">
              <a:extLst>
                <a:ext uri="{FF2B5EF4-FFF2-40B4-BE49-F238E27FC236}">
                  <a16:creationId xmlns:a16="http://schemas.microsoft.com/office/drawing/2014/main" id="{29B1EF46-4836-48C0-A496-60E8C776C75E}"/>
                </a:ext>
              </a:extLst>
            </p:cNvPr>
            <p:cNvSpPr>
              <a:spLocks/>
            </p:cNvSpPr>
            <p:nvPr/>
          </p:nvSpPr>
          <p:spPr bwMode="auto">
            <a:xfrm>
              <a:off x="2016" y="3279"/>
              <a:ext cx="17" cy="18"/>
            </a:xfrm>
            <a:custGeom>
              <a:avLst/>
              <a:gdLst>
                <a:gd name="T0" fmla="*/ 12 w 17"/>
                <a:gd name="T1" fmla="*/ 5 h 18"/>
                <a:gd name="T2" fmla="*/ 0 w 17"/>
                <a:gd name="T3" fmla="*/ 8 h 18"/>
                <a:gd name="T4" fmla="*/ 11 w 17"/>
                <a:gd name="T5" fmla="*/ 14 h 18"/>
                <a:gd name="T6" fmla="*/ 12 w 17"/>
                <a:gd name="T7" fmla="*/ 5 h 18"/>
                <a:gd name="T8" fmla="*/ 0 60000 65536"/>
                <a:gd name="T9" fmla="*/ 0 60000 65536"/>
                <a:gd name="T10" fmla="*/ 0 60000 65536"/>
                <a:gd name="T11" fmla="*/ 0 60000 65536"/>
                <a:gd name="T12" fmla="*/ 0 w 17"/>
                <a:gd name="T13" fmla="*/ 0 h 18"/>
                <a:gd name="T14" fmla="*/ 17 w 17"/>
                <a:gd name="T15" fmla="*/ 18 h 18"/>
              </a:gdLst>
              <a:ahLst/>
              <a:cxnLst>
                <a:cxn ang="T8">
                  <a:pos x="T0" y="T1"/>
                </a:cxn>
                <a:cxn ang="T9">
                  <a:pos x="T2" y="T3"/>
                </a:cxn>
                <a:cxn ang="T10">
                  <a:pos x="T4" y="T5"/>
                </a:cxn>
                <a:cxn ang="T11">
                  <a:pos x="T6" y="T7"/>
                </a:cxn>
              </a:cxnLst>
              <a:rect l="T12" t="T13" r="T14" b="T15"/>
              <a:pathLst>
                <a:path w="17" h="18">
                  <a:moveTo>
                    <a:pt x="12" y="5"/>
                  </a:moveTo>
                  <a:cubicBezTo>
                    <a:pt x="6" y="0"/>
                    <a:pt x="4" y="2"/>
                    <a:pt x="0" y="8"/>
                  </a:cubicBezTo>
                  <a:cubicBezTo>
                    <a:pt x="2" y="18"/>
                    <a:pt x="1" y="18"/>
                    <a:pt x="11" y="14"/>
                  </a:cubicBezTo>
                  <a:cubicBezTo>
                    <a:pt x="15" y="9"/>
                    <a:pt x="17" y="10"/>
                    <a:pt x="12" y="5"/>
                  </a:cubicBezTo>
                  <a:close/>
                </a:path>
              </a:pathLst>
            </a:custGeom>
            <a:solidFill>
              <a:srgbClr val="969696"/>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305" name="Freeform 292">
              <a:extLst>
                <a:ext uri="{FF2B5EF4-FFF2-40B4-BE49-F238E27FC236}">
                  <a16:creationId xmlns:a16="http://schemas.microsoft.com/office/drawing/2014/main" id="{E80D4CF0-7FB6-4A53-9D50-23F38EBDF3D2}"/>
                </a:ext>
              </a:extLst>
            </p:cNvPr>
            <p:cNvSpPr>
              <a:spLocks/>
            </p:cNvSpPr>
            <p:nvPr/>
          </p:nvSpPr>
          <p:spPr bwMode="auto">
            <a:xfrm>
              <a:off x="2121" y="3269"/>
              <a:ext cx="17" cy="17"/>
            </a:xfrm>
            <a:custGeom>
              <a:avLst/>
              <a:gdLst>
                <a:gd name="T0" fmla="*/ 17 w 17"/>
                <a:gd name="T1" fmla="*/ 9 h 17"/>
                <a:gd name="T2" fmla="*/ 6 w 17"/>
                <a:gd name="T3" fmla="*/ 3 h 17"/>
                <a:gd name="T4" fmla="*/ 8 w 17"/>
                <a:gd name="T5" fmla="*/ 16 h 17"/>
                <a:gd name="T6" fmla="*/ 17 w 17"/>
                <a:gd name="T7" fmla="*/ 9 h 17"/>
                <a:gd name="T8" fmla="*/ 0 60000 65536"/>
                <a:gd name="T9" fmla="*/ 0 60000 65536"/>
                <a:gd name="T10" fmla="*/ 0 60000 65536"/>
                <a:gd name="T11" fmla="*/ 0 60000 65536"/>
                <a:gd name="T12" fmla="*/ 0 w 17"/>
                <a:gd name="T13" fmla="*/ 0 h 17"/>
                <a:gd name="T14" fmla="*/ 17 w 17"/>
                <a:gd name="T15" fmla="*/ 17 h 17"/>
              </a:gdLst>
              <a:ahLst/>
              <a:cxnLst>
                <a:cxn ang="T8">
                  <a:pos x="T0" y="T1"/>
                </a:cxn>
                <a:cxn ang="T9">
                  <a:pos x="T2" y="T3"/>
                </a:cxn>
                <a:cxn ang="T10">
                  <a:pos x="T4" y="T5"/>
                </a:cxn>
                <a:cxn ang="T11">
                  <a:pos x="T6" y="T7"/>
                </a:cxn>
              </a:cxnLst>
              <a:rect l="T12" t="T13" r="T14" b="T15"/>
              <a:pathLst>
                <a:path w="17" h="17">
                  <a:moveTo>
                    <a:pt x="17" y="9"/>
                  </a:moveTo>
                  <a:cubicBezTo>
                    <a:pt x="14" y="1"/>
                    <a:pt x="14" y="0"/>
                    <a:pt x="6" y="3"/>
                  </a:cubicBezTo>
                  <a:cubicBezTo>
                    <a:pt x="5" y="12"/>
                    <a:pt x="0" y="10"/>
                    <a:pt x="8" y="16"/>
                  </a:cubicBezTo>
                  <a:cubicBezTo>
                    <a:pt x="15" y="13"/>
                    <a:pt x="17" y="17"/>
                    <a:pt x="17" y="9"/>
                  </a:cubicBezTo>
                  <a:close/>
                </a:path>
              </a:pathLst>
            </a:custGeom>
            <a:solidFill>
              <a:srgbClr val="969696"/>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306" name="Freeform 293">
              <a:extLst>
                <a:ext uri="{FF2B5EF4-FFF2-40B4-BE49-F238E27FC236}">
                  <a16:creationId xmlns:a16="http://schemas.microsoft.com/office/drawing/2014/main" id="{6BAB9AC0-6AB5-4B45-A584-015ECD0B230C}"/>
                </a:ext>
              </a:extLst>
            </p:cNvPr>
            <p:cNvSpPr>
              <a:spLocks/>
            </p:cNvSpPr>
            <p:nvPr/>
          </p:nvSpPr>
          <p:spPr bwMode="auto">
            <a:xfrm>
              <a:off x="2150" y="3267"/>
              <a:ext cx="19" cy="17"/>
            </a:xfrm>
            <a:custGeom>
              <a:avLst/>
              <a:gdLst>
                <a:gd name="T0" fmla="*/ 18 w 19"/>
                <a:gd name="T1" fmla="*/ 9 h 17"/>
                <a:gd name="T2" fmla="*/ 3 w 19"/>
                <a:gd name="T3" fmla="*/ 5 h 17"/>
                <a:gd name="T4" fmla="*/ 10 w 19"/>
                <a:gd name="T5" fmla="*/ 17 h 17"/>
                <a:gd name="T6" fmla="*/ 18 w 19"/>
                <a:gd name="T7" fmla="*/ 9 h 17"/>
                <a:gd name="T8" fmla="*/ 0 60000 65536"/>
                <a:gd name="T9" fmla="*/ 0 60000 65536"/>
                <a:gd name="T10" fmla="*/ 0 60000 65536"/>
                <a:gd name="T11" fmla="*/ 0 60000 65536"/>
                <a:gd name="T12" fmla="*/ 0 w 19"/>
                <a:gd name="T13" fmla="*/ 0 h 17"/>
                <a:gd name="T14" fmla="*/ 19 w 19"/>
                <a:gd name="T15" fmla="*/ 17 h 17"/>
              </a:gdLst>
              <a:ahLst/>
              <a:cxnLst>
                <a:cxn ang="T8">
                  <a:pos x="T0" y="T1"/>
                </a:cxn>
                <a:cxn ang="T9">
                  <a:pos x="T2" y="T3"/>
                </a:cxn>
                <a:cxn ang="T10">
                  <a:pos x="T4" y="T5"/>
                </a:cxn>
                <a:cxn ang="T11">
                  <a:pos x="T6" y="T7"/>
                </a:cxn>
              </a:cxnLst>
              <a:rect l="T12" t="T13" r="T14" b="T15"/>
              <a:pathLst>
                <a:path w="19" h="17">
                  <a:moveTo>
                    <a:pt x="18" y="9"/>
                  </a:moveTo>
                  <a:cubicBezTo>
                    <a:pt x="19" y="0"/>
                    <a:pt x="11" y="2"/>
                    <a:pt x="3" y="5"/>
                  </a:cubicBezTo>
                  <a:cubicBezTo>
                    <a:pt x="0" y="12"/>
                    <a:pt x="4" y="13"/>
                    <a:pt x="10" y="17"/>
                  </a:cubicBezTo>
                  <a:cubicBezTo>
                    <a:pt x="12" y="14"/>
                    <a:pt x="18" y="14"/>
                    <a:pt x="18" y="9"/>
                  </a:cubicBezTo>
                  <a:close/>
                </a:path>
              </a:pathLst>
            </a:custGeom>
            <a:solidFill>
              <a:srgbClr val="969696"/>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sp>
          <p:nvSpPr>
            <p:cNvPr id="307" name="Freeform 294">
              <a:extLst>
                <a:ext uri="{FF2B5EF4-FFF2-40B4-BE49-F238E27FC236}">
                  <a16:creationId xmlns:a16="http://schemas.microsoft.com/office/drawing/2014/main" id="{256EE5E6-7E38-494F-A8AC-8B54D5ED9B57}"/>
                </a:ext>
              </a:extLst>
            </p:cNvPr>
            <p:cNvSpPr>
              <a:spLocks/>
            </p:cNvSpPr>
            <p:nvPr/>
          </p:nvSpPr>
          <p:spPr bwMode="auto">
            <a:xfrm>
              <a:off x="1952" y="3258"/>
              <a:ext cx="16" cy="22"/>
            </a:xfrm>
            <a:custGeom>
              <a:avLst/>
              <a:gdLst>
                <a:gd name="T0" fmla="*/ 12 w 16"/>
                <a:gd name="T1" fmla="*/ 10 h 22"/>
                <a:gd name="T2" fmla="*/ 0 w 16"/>
                <a:gd name="T3" fmla="*/ 16 h 22"/>
                <a:gd name="T4" fmla="*/ 14 w 16"/>
                <a:gd name="T5" fmla="*/ 19 h 22"/>
                <a:gd name="T6" fmla="*/ 12 w 16"/>
                <a:gd name="T7" fmla="*/ 10 h 22"/>
                <a:gd name="T8" fmla="*/ 0 60000 65536"/>
                <a:gd name="T9" fmla="*/ 0 60000 65536"/>
                <a:gd name="T10" fmla="*/ 0 60000 65536"/>
                <a:gd name="T11" fmla="*/ 0 60000 65536"/>
                <a:gd name="T12" fmla="*/ 0 w 16"/>
                <a:gd name="T13" fmla="*/ 0 h 22"/>
                <a:gd name="T14" fmla="*/ 16 w 16"/>
                <a:gd name="T15" fmla="*/ 22 h 22"/>
              </a:gdLst>
              <a:ahLst/>
              <a:cxnLst>
                <a:cxn ang="T8">
                  <a:pos x="T0" y="T1"/>
                </a:cxn>
                <a:cxn ang="T9">
                  <a:pos x="T2" y="T3"/>
                </a:cxn>
                <a:cxn ang="T10">
                  <a:pos x="T4" y="T5"/>
                </a:cxn>
                <a:cxn ang="T11">
                  <a:pos x="T6" y="T7"/>
                </a:cxn>
              </a:cxnLst>
              <a:rect l="T12" t="T13" r="T14" b="T15"/>
              <a:pathLst>
                <a:path w="16" h="22">
                  <a:moveTo>
                    <a:pt x="12" y="10"/>
                  </a:moveTo>
                  <a:cubicBezTo>
                    <a:pt x="5" y="0"/>
                    <a:pt x="3" y="10"/>
                    <a:pt x="0" y="16"/>
                  </a:cubicBezTo>
                  <a:cubicBezTo>
                    <a:pt x="6" y="20"/>
                    <a:pt x="7" y="22"/>
                    <a:pt x="14" y="19"/>
                  </a:cubicBezTo>
                  <a:cubicBezTo>
                    <a:pt x="15" y="12"/>
                    <a:pt x="16" y="14"/>
                    <a:pt x="12" y="10"/>
                  </a:cubicBezTo>
                  <a:close/>
                </a:path>
              </a:pathLst>
            </a:custGeom>
            <a:solidFill>
              <a:srgbClr val="919191"/>
            </a:solidFill>
            <a:ln w="12700">
              <a:solidFill>
                <a:schemeClr val="tx1"/>
              </a:solidFill>
              <a:round/>
              <a:headEnd/>
              <a:tailEnd/>
            </a:ln>
          </p:spPr>
          <p:txBody>
            <a:bodyPr lIns="45720" tIns="46800" rIns="45720" bIns="46800" anchor="ctr"/>
            <a:lstStyle/>
            <a:p>
              <a:endParaRPr lang="ko-KR" altLang="en-US">
                <a:latin typeface="맑은 고딕" panose="020B0503020000020004" pitchFamily="50" charset="-127"/>
                <a:ea typeface="맑은 고딕" panose="020B0503020000020004" pitchFamily="50" charset="-127"/>
              </a:endParaRPr>
            </a:p>
          </p:txBody>
        </p:sp>
      </p:grpSp>
      <p:grpSp>
        <p:nvGrpSpPr>
          <p:cNvPr id="17" name="그룹 16">
            <a:extLst>
              <a:ext uri="{FF2B5EF4-FFF2-40B4-BE49-F238E27FC236}">
                <a16:creationId xmlns:a16="http://schemas.microsoft.com/office/drawing/2014/main" id="{12967238-CADC-4123-AA8E-B71398FC6970}"/>
              </a:ext>
            </a:extLst>
          </p:cNvPr>
          <p:cNvGrpSpPr/>
          <p:nvPr/>
        </p:nvGrpSpPr>
        <p:grpSpPr>
          <a:xfrm>
            <a:off x="6612574" y="3742661"/>
            <a:ext cx="654312" cy="610494"/>
            <a:chOff x="6578429" y="3772058"/>
            <a:chExt cx="654224" cy="654224"/>
          </a:xfrm>
        </p:grpSpPr>
        <p:pic>
          <p:nvPicPr>
            <p:cNvPr id="54" name="그림 53">
              <a:extLst>
                <a:ext uri="{FF2B5EF4-FFF2-40B4-BE49-F238E27FC236}">
                  <a16:creationId xmlns:a16="http://schemas.microsoft.com/office/drawing/2014/main" id="{8B2B9726-8355-4E65-9C00-4D4DFD60E871}"/>
                </a:ext>
              </a:extLst>
            </p:cNvPr>
            <p:cNvPicPr>
              <a:picLocks noChangeAspect="1"/>
            </p:cNvPicPr>
            <p:nvPr/>
          </p:nvPicPr>
          <p:blipFill>
            <a:blip r:embed="rId9"/>
            <a:stretch>
              <a:fillRect/>
            </a:stretch>
          </p:blipFill>
          <p:spPr>
            <a:xfrm>
              <a:off x="6578429" y="3772058"/>
              <a:ext cx="654224" cy="654224"/>
            </a:xfrm>
            <a:prstGeom prst="rect">
              <a:avLst/>
            </a:prstGeom>
          </p:spPr>
        </p:pic>
        <p:pic>
          <p:nvPicPr>
            <p:cNvPr id="58" name="그림 57">
              <a:extLst>
                <a:ext uri="{FF2B5EF4-FFF2-40B4-BE49-F238E27FC236}">
                  <a16:creationId xmlns:a16="http://schemas.microsoft.com/office/drawing/2014/main" id="{ABCCE6FF-9554-4106-A0B9-52189FFC4172}"/>
                </a:ext>
              </a:extLst>
            </p:cNvPr>
            <p:cNvPicPr>
              <a:picLocks noChangeAspect="1"/>
            </p:cNvPicPr>
            <p:nvPr/>
          </p:nvPicPr>
          <p:blipFill>
            <a:blip r:embed="rId10"/>
            <a:stretch>
              <a:fillRect/>
            </a:stretch>
          </p:blipFill>
          <p:spPr>
            <a:xfrm>
              <a:off x="6588115" y="3784510"/>
              <a:ext cx="617238" cy="617238"/>
            </a:xfrm>
            <a:prstGeom prst="rect">
              <a:avLst/>
            </a:prstGeom>
          </p:spPr>
        </p:pic>
      </p:grpSp>
      <p:grpSp>
        <p:nvGrpSpPr>
          <p:cNvPr id="1044" name="그룹 1043">
            <a:extLst>
              <a:ext uri="{FF2B5EF4-FFF2-40B4-BE49-F238E27FC236}">
                <a16:creationId xmlns:a16="http://schemas.microsoft.com/office/drawing/2014/main" id="{47E0B0E4-934C-4346-9938-98DA46A870DB}"/>
              </a:ext>
            </a:extLst>
          </p:cNvPr>
          <p:cNvGrpSpPr/>
          <p:nvPr/>
        </p:nvGrpSpPr>
        <p:grpSpPr>
          <a:xfrm>
            <a:off x="7177268" y="3821947"/>
            <a:ext cx="1899587" cy="674265"/>
            <a:chOff x="5943616" y="2185914"/>
            <a:chExt cx="1899587" cy="674265"/>
          </a:xfrm>
        </p:grpSpPr>
        <p:grpSp>
          <p:nvGrpSpPr>
            <p:cNvPr id="1046" name="Group 651">
              <a:extLst>
                <a:ext uri="{FF2B5EF4-FFF2-40B4-BE49-F238E27FC236}">
                  <a16:creationId xmlns:a16="http://schemas.microsoft.com/office/drawing/2014/main" id="{57C00E72-EB8E-4E7E-A963-9082C685C9D9}"/>
                </a:ext>
              </a:extLst>
            </p:cNvPr>
            <p:cNvGrpSpPr>
              <a:grpSpLocks/>
            </p:cNvGrpSpPr>
            <p:nvPr/>
          </p:nvGrpSpPr>
          <p:grpSpPr bwMode="auto">
            <a:xfrm>
              <a:off x="5943616" y="2185914"/>
              <a:ext cx="408949" cy="415245"/>
              <a:chOff x="2316" y="1084"/>
              <a:chExt cx="305" cy="305"/>
            </a:xfrm>
            <a:solidFill>
              <a:schemeClr val="bg1">
                <a:lumMod val="65000"/>
              </a:schemeClr>
            </a:solidFill>
          </p:grpSpPr>
          <p:sp>
            <p:nvSpPr>
              <p:cNvPr id="1048" name="Oval 652">
                <a:extLst>
                  <a:ext uri="{FF2B5EF4-FFF2-40B4-BE49-F238E27FC236}">
                    <a16:creationId xmlns:a16="http://schemas.microsoft.com/office/drawing/2014/main" id="{81805B86-16CB-4E21-AA0A-85E956903700}"/>
                  </a:ext>
                </a:extLst>
              </p:cNvPr>
              <p:cNvSpPr>
                <a:spLocks noChangeArrowheads="1"/>
              </p:cNvSpPr>
              <p:nvPr/>
            </p:nvSpPr>
            <p:spPr bwMode="gray">
              <a:xfrm>
                <a:off x="2316" y="1084"/>
                <a:ext cx="305" cy="305"/>
              </a:xfrm>
              <a:prstGeom prst="star7">
                <a:avLst/>
              </a:prstGeom>
              <a:grpFill/>
              <a:ln w="9525" algn="ctr">
                <a:solidFill>
                  <a:schemeClr val="bg1"/>
                </a:solidFill>
                <a:round/>
                <a:headEnd/>
                <a:tailEnd/>
              </a:ln>
            </p:spPr>
            <p:txBody>
              <a:bodyPr wrap="none" lIns="0" tIns="0" rIns="0" bIns="0" anchor="ctr"/>
              <a:lstStyle/>
              <a:p>
                <a:pPr>
                  <a:buClr>
                    <a:schemeClr val="tx1"/>
                  </a:buClr>
                  <a:buSzTx/>
                </a:pPr>
                <a:endParaRPr lang="ko-KR" altLang="en-US" sz="1400" b="1">
                  <a:latin typeface="맑은 고딕" panose="020B0503020000020004" pitchFamily="50" charset="-127"/>
                  <a:ea typeface="맑은 고딕" panose="020B0503020000020004" pitchFamily="50" charset="-127"/>
                  <a:cs typeface="Arial" pitchFamily="34" charset="0"/>
                </a:endParaRPr>
              </a:p>
            </p:txBody>
          </p:sp>
          <p:sp>
            <p:nvSpPr>
              <p:cNvPr id="1049" name="Oval 653">
                <a:extLst>
                  <a:ext uri="{FF2B5EF4-FFF2-40B4-BE49-F238E27FC236}">
                    <a16:creationId xmlns:a16="http://schemas.microsoft.com/office/drawing/2014/main" id="{563E0A7A-1786-4D39-96C1-9160E03570C4}"/>
                  </a:ext>
                </a:extLst>
              </p:cNvPr>
              <p:cNvSpPr>
                <a:spLocks noChangeArrowheads="1"/>
              </p:cNvSpPr>
              <p:nvPr/>
            </p:nvSpPr>
            <p:spPr bwMode="gray">
              <a:xfrm>
                <a:off x="2325" y="1101"/>
                <a:ext cx="284" cy="284"/>
              </a:xfrm>
              <a:prstGeom prst="star7">
                <a:avLst/>
              </a:prstGeom>
              <a:grpFill/>
              <a:ln w="9525" algn="ctr">
                <a:noFill/>
                <a:round/>
                <a:headEnd/>
                <a:tailEnd/>
              </a:ln>
            </p:spPr>
            <p:txBody>
              <a:bodyPr wrap="none" lIns="0" tIns="0" rIns="0" bIns="0" anchor="ctr"/>
              <a:lstStyle/>
              <a:p>
                <a:pPr>
                  <a:buClr>
                    <a:schemeClr val="tx1"/>
                  </a:buClr>
                  <a:buSzTx/>
                </a:pPr>
                <a:endParaRPr lang="ko-KR" altLang="en-US" sz="1400" b="1">
                  <a:latin typeface="맑은 고딕" panose="020B0503020000020004" pitchFamily="50" charset="-127"/>
                  <a:ea typeface="맑은 고딕" panose="020B0503020000020004" pitchFamily="50" charset="-127"/>
                  <a:cs typeface="Arial" pitchFamily="34" charset="0"/>
                </a:endParaRPr>
              </a:p>
            </p:txBody>
          </p:sp>
        </p:grpSp>
        <p:sp>
          <p:nvSpPr>
            <p:cNvPr id="1045" name="Rectangle 650">
              <a:extLst>
                <a:ext uri="{FF2B5EF4-FFF2-40B4-BE49-F238E27FC236}">
                  <a16:creationId xmlns:a16="http://schemas.microsoft.com/office/drawing/2014/main" id="{20B3ED60-32F8-459A-B7DF-BA9028D65811}"/>
                </a:ext>
              </a:extLst>
            </p:cNvPr>
            <p:cNvSpPr>
              <a:spLocks noChangeArrowheads="1"/>
            </p:cNvSpPr>
            <p:nvPr/>
          </p:nvSpPr>
          <p:spPr bwMode="auto">
            <a:xfrm>
              <a:off x="6502863" y="2534833"/>
              <a:ext cx="1340340" cy="325346"/>
            </a:xfrm>
            <a:prstGeom prst="rect">
              <a:avLst/>
            </a:prstGeom>
            <a:noFill/>
            <a:ln w="12700">
              <a:noFill/>
              <a:miter lim="800000"/>
              <a:headEnd/>
              <a:tailEnd/>
            </a:ln>
          </p:spPr>
          <p:txBody>
            <a:bodyPr wrap="square" lIns="45720" tIns="46800" rIns="45720" bIns="46800" anchor="ctr">
              <a:spAutoFit/>
            </a:bodyPr>
            <a:lstStyle/>
            <a:p>
              <a:pPr algn="l">
                <a:buClrTx/>
                <a:buSzTx/>
                <a:buFontTx/>
                <a:buNone/>
              </a:pPr>
              <a:r>
                <a:rPr lang="ko-KR" altLang="en-US" sz="1500" b="1" dirty="0">
                  <a:latin typeface="맑은 고딕" panose="020B0503020000020004" pitchFamily="50" charset="-127"/>
                  <a:ea typeface="맑은 고딕" panose="020B0503020000020004" pitchFamily="50" charset="-127"/>
                  <a:cs typeface="Arial" pitchFamily="34" charset="0"/>
                </a:rPr>
                <a:t>판매 </a:t>
              </a:r>
              <a:r>
                <a:rPr lang="en-US" altLang="ko-KR" sz="1500" b="1" dirty="0">
                  <a:latin typeface="맑은 고딕" panose="020B0503020000020004" pitchFamily="50" charset="-127"/>
                  <a:ea typeface="맑은 고딕" panose="020B0503020000020004" pitchFamily="50" charset="-127"/>
                  <a:cs typeface="Arial" pitchFamily="34" charset="0"/>
                </a:rPr>
                <a:t>, </a:t>
              </a:r>
              <a:r>
                <a:rPr lang="ko-KR" altLang="en-US" sz="1500" b="1" dirty="0">
                  <a:latin typeface="맑은 고딕" panose="020B0503020000020004" pitchFamily="50" charset="-127"/>
                  <a:ea typeface="맑은 고딕" panose="020B0503020000020004" pitchFamily="50" charset="-127"/>
                  <a:cs typeface="Arial" pitchFamily="34" charset="0"/>
                </a:rPr>
                <a:t>서비스</a:t>
              </a:r>
            </a:p>
          </p:txBody>
        </p:sp>
      </p:grpSp>
      <p:sp>
        <p:nvSpPr>
          <p:cNvPr id="1082" name="Rectangle 650">
            <a:extLst>
              <a:ext uri="{FF2B5EF4-FFF2-40B4-BE49-F238E27FC236}">
                <a16:creationId xmlns:a16="http://schemas.microsoft.com/office/drawing/2014/main" id="{C048B6FC-0D2C-422E-8977-F20879118004}"/>
              </a:ext>
            </a:extLst>
          </p:cNvPr>
          <p:cNvSpPr>
            <a:spLocks noChangeArrowheads="1"/>
          </p:cNvSpPr>
          <p:nvPr/>
        </p:nvSpPr>
        <p:spPr bwMode="auto">
          <a:xfrm>
            <a:off x="4791784" y="6025336"/>
            <a:ext cx="2299711" cy="740845"/>
          </a:xfrm>
          <a:prstGeom prst="rect">
            <a:avLst/>
          </a:prstGeom>
          <a:noFill/>
          <a:ln w="12700">
            <a:noFill/>
            <a:miter lim="800000"/>
            <a:headEnd/>
            <a:tailEnd/>
          </a:ln>
        </p:spPr>
        <p:txBody>
          <a:bodyPr wrap="square" lIns="45720" tIns="46800" rIns="45720" bIns="46800" anchor="ctr">
            <a:spAutoFit/>
          </a:bodyPr>
          <a:lstStyle/>
          <a:p>
            <a:pPr marL="285750" indent="-285750" algn="l">
              <a:buClrTx/>
              <a:buSzTx/>
              <a:buFont typeface="Wingdings" panose="05000000000000000000" pitchFamily="2" charset="2"/>
              <a:buChar char="§"/>
            </a:pPr>
            <a:r>
              <a:rPr lang="ko-KR" altLang="en-US" sz="1400" b="1" dirty="0">
                <a:latin typeface="맑은 고딕" panose="020B0503020000020004" pitchFamily="50" charset="-127"/>
                <a:ea typeface="맑은 고딕" panose="020B0503020000020004" pitchFamily="50" charset="-127"/>
                <a:cs typeface="Arial" pitchFamily="34" charset="0"/>
              </a:rPr>
              <a:t>영업 및 대리점</a:t>
            </a:r>
            <a:r>
              <a:rPr lang="en-US" altLang="ko-KR" sz="1400" b="1" dirty="0">
                <a:latin typeface="맑은 고딕" panose="020B0503020000020004" pitchFamily="50" charset="-127"/>
                <a:ea typeface="맑은 고딕" panose="020B0503020000020004" pitchFamily="50" charset="-127"/>
                <a:cs typeface="Arial" pitchFamily="34" charset="0"/>
              </a:rPr>
              <a:t>(</a:t>
            </a:r>
            <a:r>
              <a:rPr lang="ko-KR" altLang="en-US" sz="1400" b="1" dirty="0">
                <a:latin typeface="맑은 고딕" panose="020B0503020000020004" pitchFamily="50" charset="-127"/>
                <a:ea typeface="맑은 고딕" panose="020B0503020000020004" pitchFamily="50" charset="-127"/>
                <a:cs typeface="Arial" pitchFamily="34" charset="0"/>
              </a:rPr>
              <a:t>고객</a:t>
            </a:r>
            <a:r>
              <a:rPr lang="en-US" altLang="ko-KR" sz="1400" b="1" dirty="0">
                <a:latin typeface="맑은 고딕" panose="020B0503020000020004" pitchFamily="50" charset="-127"/>
                <a:ea typeface="맑은 고딕" panose="020B0503020000020004" pitchFamily="50" charset="-127"/>
                <a:cs typeface="Arial" pitchFamily="34" charset="0"/>
              </a:rPr>
              <a:t>)</a:t>
            </a:r>
          </a:p>
          <a:p>
            <a:pPr marL="285750" indent="-285750" algn="l">
              <a:buClrTx/>
              <a:buSzTx/>
              <a:buFont typeface="Wingdings" panose="05000000000000000000" pitchFamily="2" charset="2"/>
              <a:buChar char="§"/>
            </a:pPr>
            <a:r>
              <a:rPr lang="ko-KR" altLang="en-US" sz="1400" b="1" dirty="0">
                <a:latin typeface="맑은 고딕" panose="020B0503020000020004" pitchFamily="50" charset="-127"/>
                <a:ea typeface="맑은 고딕" panose="020B0503020000020004" pitchFamily="50" charset="-127"/>
                <a:cs typeface="Arial" pitchFamily="34" charset="0"/>
              </a:rPr>
              <a:t>창고 관리</a:t>
            </a:r>
            <a:endParaRPr lang="en-US" altLang="ko-KR" sz="1400" b="1" dirty="0">
              <a:latin typeface="맑은 고딕" panose="020B0503020000020004" pitchFamily="50" charset="-127"/>
              <a:ea typeface="맑은 고딕" panose="020B0503020000020004" pitchFamily="50" charset="-127"/>
              <a:cs typeface="Arial" pitchFamily="34" charset="0"/>
            </a:endParaRPr>
          </a:p>
          <a:p>
            <a:pPr marL="285750" indent="-285750" algn="l">
              <a:buClrTx/>
              <a:buSzTx/>
              <a:buFont typeface="Wingdings" panose="05000000000000000000" pitchFamily="2" charset="2"/>
              <a:buChar char="§"/>
            </a:pPr>
            <a:r>
              <a:rPr lang="ko-KR" altLang="en-US" sz="1400" b="1" dirty="0">
                <a:latin typeface="맑은 고딕" panose="020B0503020000020004" pitchFamily="50" charset="-127"/>
                <a:ea typeface="맑은 고딕" panose="020B0503020000020004" pitchFamily="50" charset="-127"/>
                <a:cs typeface="Arial" pitchFamily="34" charset="0"/>
              </a:rPr>
              <a:t>다양한 </a:t>
            </a:r>
            <a:r>
              <a:rPr lang="ko-KR" altLang="en-US" sz="1400" b="1" dirty="0" err="1">
                <a:latin typeface="맑은 고딕" panose="020B0503020000020004" pitchFamily="50" charset="-127"/>
                <a:ea typeface="맑은 고딕" panose="020B0503020000020004" pitchFamily="50" charset="-127"/>
                <a:cs typeface="Arial" pitchFamily="34" charset="0"/>
              </a:rPr>
              <a:t>웹쇼핑</a:t>
            </a:r>
            <a:r>
              <a:rPr lang="ko-KR" altLang="en-US" sz="1400" b="1" dirty="0">
                <a:latin typeface="맑은 고딕" panose="020B0503020000020004" pitchFamily="50" charset="-127"/>
                <a:ea typeface="맑은 고딕" panose="020B0503020000020004" pitchFamily="50" charset="-127"/>
                <a:cs typeface="Arial" pitchFamily="34" charset="0"/>
              </a:rPr>
              <a:t> 채널</a:t>
            </a:r>
          </a:p>
        </p:txBody>
      </p:sp>
      <p:sp>
        <p:nvSpPr>
          <p:cNvPr id="285" name="Rectangle 78">
            <a:extLst>
              <a:ext uri="{FF2B5EF4-FFF2-40B4-BE49-F238E27FC236}">
                <a16:creationId xmlns:a16="http://schemas.microsoft.com/office/drawing/2014/main" id="{293DB6D3-4A60-4B44-B42E-0CA03F0F59EE}"/>
              </a:ext>
            </a:extLst>
          </p:cNvPr>
          <p:cNvSpPr>
            <a:spLocks noChangeArrowheads="1"/>
          </p:cNvSpPr>
          <p:nvPr/>
        </p:nvSpPr>
        <p:spPr bwMode="auto">
          <a:xfrm>
            <a:off x="4867435" y="4666164"/>
            <a:ext cx="2218334" cy="461316"/>
          </a:xfrm>
          <a:prstGeom prst="rect">
            <a:avLst/>
          </a:prstGeom>
          <a:blipFill>
            <a:blip r:embed="rId11"/>
            <a:stretch>
              <a:fillRect/>
            </a:stretch>
          </a:blipFill>
          <a:ln w="9525">
            <a:solidFill>
              <a:schemeClr val="bg1">
                <a:lumMod val="50000"/>
              </a:schemeClr>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lgn="ctr" defTabSz="1019190" eaLnBrk="0" hangingPunct="0">
              <a:buClr>
                <a:srgbClr val="000000"/>
              </a:buClr>
            </a:pPr>
            <a:r>
              <a:rPr lang="ko-KR" altLang="en-US" sz="1600" b="1" dirty="0">
                <a:solidFill>
                  <a:prstClr val="white"/>
                </a:solidFill>
                <a:latin typeface="맑은 고딕" panose="020B0503020000020004" pitchFamily="50" charset="-127"/>
                <a:ea typeface="맑은 고딕" panose="020B0503020000020004" pitchFamily="50" charset="-127"/>
              </a:rPr>
              <a:t>외부 시스템으로 확장</a:t>
            </a:r>
            <a:endParaRPr lang="en-US" altLang="ko-KR" sz="1600" b="1" dirty="0">
              <a:solidFill>
                <a:prstClr val="white"/>
              </a:solidFill>
              <a:latin typeface="맑은 고딕" panose="020B0503020000020004" pitchFamily="50" charset="-127"/>
              <a:ea typeface="맑은 고딕" panose="020B0503020000020004" pitchFamily="50" charset="-127"/>
            </a:endParaRPr>
          </a:p>
        </p:txBody>
      </p:sp>
      <p:grpSp>
        <p:nvGrpSpPr>
          <p:cNvPr id="1083" name="Group 651">
            <a:extLst>
              <a:ext uri="{FF2B5EF4-FFF2-40B4-BE49-F238E27FC236}">
                <a16:creationId xmlns:a16="http://schemas.microsoft.com/office/drawing/2014/main" id="{5D2773C6-A70C-4F6C-B70A-28CCE6D90428}"/>
              </a:ext>
            </a:extLst>
          </p:cNvPr>
          <p:cNvGrpSpPr>
            <a:grpSpLocks/>
          </p:cNvGrpSpPr>
          <p:nvPr/>
        </p:nvGrpSpPr>
        <p:grpSpPr bwMode="auto">
          <a:xfrm>
            <a:off x="5772128" y="5640487"/>
            <a:ext cx="408949" cy="415245"/>
            <a:chOff x="3239" y="1488"/>
            <a:chExt cx="305" cy="305"/>
          </a:xfrm>
          <a:solidFill>
            <a:schemeClr val="bg1">
              <a:lumMod val="65000"/>
            </a:schemeClr>
          </a:solidFill>
        </p:grpSpPr>
        <p:sp>
          <p:nvSpPr>
            <p:cNvPr id="1084" name="Oval 652">
              <a:extLst>
                <a:ext uri="{FF2B5EF4-FFF2-40B4-BE49-F238E27FC236}">
                  <a16:creationId xmlns:a16="http://schemas.microsoft.com/office/drawing/2014/main" id="{661305EB-F4B8-40E4-B499-B78D051333D4}"/>
                </a:ext>
              </a:extLst>
            </p:cNvPr>
            <p:cNvSpPr>
              <a:spLocks noChangeArrowheads="1"/>
            </p:cNvSpPr>
            <p:nvPr/>
          </p:nvSpPr>
          <p:spPr bwMode="gray">
            <a:xfrm>
              <a:off x="3239" y="1488"/>
              <a:ext cx="305" cy="305"/>
            </a:xfrm>
            <a:prstGeom prst="star7">
              <a:avLst/>
            </a:prstGeom>
            <a:grpFill/>
            <a:ln w="9525" algn="ctr">
              <a:solidFill>
                <a:schemeClr val="bg1"/>
              </a:solidFill>
              <a:round/>
              <a:headEnd/>
              <a:tailEnd/>
            </a:ln>
          </p:spPr>
          <p:txBody>
            <a:bodyPr wrap="none" lIns="0" tIns="0" rIns="0" bIns="0" anchor="ctr"/>
            <a:lstStyle/>
            <a:p>
              <a:pPr>
                <a:buClr>
                  <a:schemeClr val="tx1"/>
                </a:buClr>
                <a:buSzTx/>
              </a:pPr>
              <a:endParaRPr lang="ko-KR" altLang="en-US" sz="1400" b="1">
                <a:latin typeface="맑은 고딕" panose="020B0503020000020004" pitchFamily="50" charset="-127"/>
                <a:ea typeface="맑은 고딕" panose="020B0503020000020004" pitchFamily="50" charset="-127"/>
                <a:cs typeface="Arial" pitchFamily="34" charset="0"/>
              </a:endParaRPr>
            </a:p>
          </p:txBody>
        </p:sp>
        <p:sp>
          <p:nvSpPr>
            <p:cNvPr id="1085" name="Oval 653">
              <a:extLst>
                <a:ext uri="{FF2B5EF4-FFF2-40B4-BE49-F238E27FC236}">
                  <a16:creationId xmlns:a16="http://schemas.microsoft.com/office/drawing/2014/main" id="{468CA358-896F-48C1-A31E-3D94ABCAD5DD}"/>
                </a:ext>
              </a:extLst>
            </p:cNvPr>
            <p:cNvSpPr>
              <a:spLocks noChangeArrowheads="1"/>
            </p:cNvSpPr>
            <p:nvPr/>
          </p:nvSpPr>
          <p:spPr bwMode="gray">
            <a:xfrm>
              <a:off x="3249" y="1499"/>
              <a:ext cx="284" cy="284"/>
            </a:xfrm>
            <a:prstGeom prst="star7">
              <a:avLst/>
            </a:prstGeom>
            <a:grpFill/>
            <a:ln w="9525" algn="ctr">
              <a:noFill/>
              <a:round/>
              <a:headEnd/>
              <a:tailEnd/>
            </a:ln>
          </p:spPr>
          <p:txBody>
            <a:bodyPr wrap="none" lIns="0" tIns="0" rIns="0" bIns="0" anchor="ctr"/>
            <a:lstStyle/>
            <a:p>
              <a:pPr>
                <a:buClr>
                  <a:schemeClr val="tx1"/>
                </a:buClr>
                <a:buSzTx/>
              </a:pPr>
              <a:endParaRPr lang="ko-KR" altLang="en-US" sz="1400" b="1">
                <a:latin typeface="맑은 고딕" panose="020B0503020000020004" pitchFamily="50" charset="-127"/>
                <a:ea typeface="맑은 고딕" panose="020B0503020000020004" pitchFamily="50" charset="-127"/>
                <a:cs typeface="Arial" pitchFamily="34" charset="0"/>
              </a:endParaRPr>
            </a:p>
          </p:txBody>
        </p:sp>
      </p:grpSp>
      <p:sp>
        <p:nvSpPr>
          <p:cNvPr id="3" name="제목 2">
            <a:extLst>
              <a:ext uri="{FF2B5EF4-FFF2-40B4-BE49-F238E27FC236}">
                <a16:creationId xmlns:a16="http://schemas.microsoft.com/office/drawing/2014/main" id="{25EC8036-1303-470C-87A2-78C29E89120F}"/>
              </a:ext>
            </a:extLst>
          </p:cNvPr>
          <p:cNvSpPr>
            <a:spLocks noGrp="1"/>
          </p:cNvSpPr>
          <p:nvPr>
            <p:ph type="title"/>
          </p:nvPr>
        </p:nvSpPr>
        <p:spPr/>
        <p:txBody>
          <a:bodyPr/>
          <a:lstStyle/>
          <a:p>
            <a:r>
              <a:rPr lang="ko-KR" altLang="en-US" dirty="0"/>
              <a:t>변화에 대한 기업의 대처 방안</a:t>
            </a:r>
          </a:p>
        </p:txBody>
      </p:sp>
      <p:pic>
        <p:nvPicPr>
          <p:cNvPr id="134" name="그림 133">
            <a:extLst>
              <a:ext uri="{FF2B5EF4-FFF2-40B4-BE49-F238E27FC236}">
                <a16:creationId xmlns:a16="http://schemas.microsoft.com/office/drawing/2014/main" id="{DD382D9C-613A-4A1F-B93C-7B888DF98F97}"/>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224824" y="1377657"/>
            <a:ext cx="1223412" cy="860574"/>
          </a:xfrm>
          <a:prstGeom prst="rect">
            <a:avLst/>
          </a:prstGeom>
        </p:spPr>
      </p:pic>
      <p:pic>
        <p:nvPicPr>
          <p:cNvPr id="140" name="그림 139">
            <a:extLst>
              <a:ext uri="{FF2B5EF4-FFF2-40B4-BE49-F238E27FC236}">
                <a16:creationId xmlns:a16="http://schemas.microsoft.com/office/drawing/2014/main" id="{9E2A949C-23E6-4ECA-A827-CED57823ED65}"/>
              </a:ext>
            </a:extLst>
          </p:cNvPr>
          <p:cNvPicPr>
            <a:picLocks noChangeAspect="1"/>
          </p:cNvPicPr>
          <p:nvPr/>
        </p:nvPicPr>
        <p:blipFill>
          <a:blip r:embed="rId13"/>
          <a:stretch>
            <a:fillRect/>
          </a:stretch>
        </p:blipFill>
        <p:spPr>
          <a:xfrm>
            <a:off x="4137975" y="5086236"/>
            <a:ext cx="910202" cy="418045"/>
          </a:xfrm>
          <a:prstGeom prst="rect">
            <a:avLst/>
          </a:prstGeom>
        </p:spPr>
      </p:pic>
      <p:grpSp>
        <p:nvGrpSpPr>
          <p:cNvPr id="6" name="그룹 5">
            <a:extLst>
              <a:ext uri="{FF2B5EF4-FFF2-40B4-BE49-F238E27FC236}">
                <a16:creationId xmlns:a16="http://schemas.microsoft.com/office/drawing/2014/main" id="{CBF78949-8FF8-44E3-860A-4DDC890F45A8}"/>
              </a:ext>
            </a:extLst>
          </p:cNvPr>
          <p:cNvGrpSpPr/>
          <p:nvPr/>
        </p:nvGrpSpPr>
        <p:grpSpPr>
          <a:xfrm>
            <a:off x="5288505" y="5127022"/>
            <a:ext cx="1468615" cy="637238"/>
            <a:chOff x="7375116" y="5473106"/>
            <a:chExt cx="1468615" cy="637238"/>
          </a:xfrm>
        </p:grpSpPr>
        <p:pic>
          <p:nvPicPr>
            <p:cNvPr id="136" name="그림 135">
              <a:extLst>
                <a:ext uri="{FF2B5EF4-FFF2-40B4-BE49-F238E27FC236}">
                  <a16:creationId xmlns:a16="http://schemas.microsoft.com/office/drawing/2014/main" id="{6D182799-052F-4C13-B95E-D46420BFC405}"/>
                </a:ext>
              </a:extLst>
            </p:cNvPr>
            <p:cNvPicPr>
              <a:picLocks noChangeAspect="1"/>
            </p:cNvPicPr>
            <p:nvPr/>
          </p:nvPicPr>
          <p:blipFill>
            <a:blip r:embed="rId14"/>
            <a:stretch>
              <a:fillRect/>
            </a:stretch>
          </p:blipFill>
          <p:spPr>
            <a:xfrm>
              <a:off x="7375116" y="5890095"/>
              <a:ext cx="477646" cy="216662"/>
            </a:xfrm>
            <a:prstGeom prst="rect">
              <a:avLst/>
            </a:prstGeom>
          </p:spPr>
        </p:pic>
        <p:grpSp>
          <p:nvGrpSpPr>
            <p:cNvPr id="137" name="그룹 136">
              <a:extLst>
                <a:ext uri="{FF2B5EF4-FFF2-40B4-BE49-F238E27FC236}">
                  <a16:creationId xmlns:a16="http://schemas.microsoft.com/office/drawing/2014/main" id="{FC74D74E-B333-434B-92BE-7F48324F6CD7}"/>
                </a:ext>
              </a:extLst>
            </p:cNvPr>
            <p:cNvGrpSpPr/>
            <p:nvPr/>
          </p:nvGrpSpPr>
          <p:grpSpPr>
            <a:xfrm>
              <a:off x="7712233" y="5473106"/>
              <a:ext cx="685568" cy="637238"/>
              <a:chOff x="4454367" y="5379221"/>
              <a:chExt cx="871165" cy="799018"/>
            </a:xfrm>
          </p:grpSpPr>
          <p:pic>
            <p:nvPicPr>
              <p:cNvPr id="138" name="그림 137">
                <a:extLst>
                  <a:ext uri="{FF2B5EF4-FFF2-40B4-BE49-F238E27FC236}">
                    <a16:creationId xmlns:a16="http://schemas.microsoft.com/office/drawing/2014/main" id="{1C3E7AEB-DCF9-4865-9349-49C9D33AA1D2}"/>
                  </a:ext>
                </a:extLst>
              </p:cNvPr>
              <p:cNvPicPr>
                <a:picLocks noChangeAspect="1"/>
              </p:cNvPicPr>
              <p:nvPr/>
            </p:nvPicPr>
            <p:blipFill>
              <a:blip r:embed="rId15"/>
              <a:stretch>
                <a:fillRect/>
              </a:stretch>
            </p:blipFill>
            <p:spPr>
              <a:xfrm>
                <a:off x="4616602" y="5512637"/>
                <a:ext cx="546693" cy="552171"/>
              </a:xfrm>
              <a:prstGeom prst="rect">
                <a:avLst/>
              </a:prstGeom>
            </p:spPr>
          </p:pic>
          <p:sp>
            <p:nvSpPr>
              <p:cNvPr id="139" name="타원 138">
                <a:extLst>
                  <a:ext uri="{FF2B5EF4-FFF2-40B4-BE49-F238E27FC236}">
                    <a16:creationId xmlns:a16="http://schemas.microsoft.com/office/drawing/2014/main" id="{3538DB17-CBDB-4D9F-AD34-5A09864ED3C9}"/>
                  </a:ext>
                </a:extLst>
              </p:cNvPr>
              <p:cNvSpPr/>
              <p:nvPr/>
            </p:nvSpPr>
            <p:spPr>
              <a:xfrm>
                <a:off x="4454367" y="5379221"/>
                <a:ext cx="871165" cy="799018"/>
              </a:xfrm>
              <a:prstGeom prst="ellipse">
                <a:avLst/>
              </a:prstGeom>
              <a:noFill/>
              <a:ln w="9525">
                <a:solidFill>
                  <a:srgbClr val="217DC9"/>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grpSp>
        <p:sp>
          <p:nvSpPr>
            <p:cNvPr id="150" name="TextBox 149">
              <a:extLst>
                <a:ext uri="{FF2B5EF4-FFF2-40B4-BE49-F238E27FC236}">
                  <a16:creationId xmlns:a16="http://schemas.microsoft.com/office/drawing/2014/main" id="{A5B48F45-8D85-4226-B661-B051D7854363}"/>
                </a:ext>
              </a:extLst>
            </p:cNvPr>
            <p:cNvSpPr txBox="1"/>
            <p:nvPr/>
          </p:nvSpPr>
          <p:spPr>
            <a:xfrm>
              <a:off x="8267932" y="5829758"/>
              <a:ext cx="575799" cy="276999"/>
            </a:xfrm>
            <a:prstGeom prst="rect">
              <a:avLst/>
            </a:prstGeom>
            <a:noFill/>
          </p:spPr>
          <p:txBody>
            <a:bodyPr wrap="none" rtlCol="0">
              <a:spAutoFit/>
            </a:bodyPr>
            <a:lstStyle/>
            <a:p>
              <a:pPr defTabSz="457200"/>
              <a:r>
                <a:rPr lang="en-US" altLang="ko-KR" sz="1200" b="1" dirty="0">
                  <a:solidFill>
                    <a:srgbClr val="5B9BD5">
                      <a:lumMod val="75000"/>
                    </a:srgbClr>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WMS</a:t>
              </a:r>
              <a:endParaRPr lang="ko-KR" altLang="en-US" sz="1200" b="1" dirty="0">
                <a:solidFill>
                  <a:srgbClr val="5B9BD5">
                    <a:lumMod val="75000"/>
                  </a:srgbClr>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endParaRPr>
            </a:p>
          </p:txBody>
        </p:sp>
      </p:grpSp>
      <p:grpSp>
        <p:nvGrpSpPr>
          <p:cNvPr id="9" name="그룹 8">
            <a:extLst>
              <a:ext uri="{FF2B5EF4-FFF2-40B4-BE49-F238E27FC236}">
                <a16:creationId xmlns:a16="http://schemas.microsoft.com/office/drawing/2014/main" id="{F4087707-F54D-478E-9162-F5C15F24BBD6}"/>
              </a:ext>
            </a:extLst>
          </p:cNvPr>
          <p:cNvGrpSpPr/>
          <p:nvPr/>
        </p:nvGrpSpPr>
        <p:grpSpPr>
          <a:xfrm>
            <a:off x="6714344" y="5010313"/>
            <a:ext cx="1198206" cy="466033"/>
            <a:chOff x="6963013" y="5155760"/>
            <a:chExt cx="1198206" cy="466033"/>
          </a:xfrm>
        </p:grpSpPr>
        <p:pic>
          <p:nvPicPr>
            <p:cNvPr id="135" name="그림 134">
              <a:extLst>
                <a:ext uri="{FF2B5EF4-FFF2-40B4-BE49-F238E27FC236}">
                  <a16:creationId xmlns:a16="http://schemas.microsoft.com/office/drawing/2014/main" id="{02C653DC-CECB-4DAC-8D2B-548C25C6EAAB}"/>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6963013" y="5155760"/>
              <a:ext cx="466033" cy="466033"/>
            </a:xfrm>
            <a:prstGeom prst="rect">
              <a:avLst/>
            </a:prstGeom>
          </p:spPr>
        </p:pic>
        <p:sp>
          <p:nvSpPr>
            <p:cNvPr id="149" name="직사각형 148">
              <a:extLst>
                <a:ext uri="{FF2B5EF4-FFF2-40B4-BE49-F238E27FC236}">
                  <a16:creationId xmlns:a16="http://schemas.microsoft.com/office/drawing/2014/main" id="{FFDC0999-E1F9-4195-9559-1B7A95024A39}"/>
                </a:ext>
              </a:extLst>
            </p:cNvPr>
            <p:cNvSpPr/>
            <p:nvPr/>
          </p:nvSpPr>
          <p:spPr>
            <a:xfrm>
              <a:off x="7324269" y="5313550"/>
              <a:ext cx="836950" cy="276999"/>
            </a:xfrm>
            <a:prstGeom prst="rect">
              <a:avLst/>
            </a:prstGeom>
            <a:noFill/>
          </p:spPr>
          <p:txBody>
            <a:bodyPr wrap="square" lIns="91440" tIns="45720" rIns="91440" bIns="45720">
              <a:spAutoFit/>
            </a:bodyPr>
            <a:lstStyle/>
            <a:p>
              <a:pPr algn="ctr" defTabSz="457200"/>
              <a:r>
                <a:rPr lang="ko-KR" altLang="en-US" sz="1200" b="1"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latin typeface="Calibri" panose="020F0502020204030204"/>
                  <a:ea typeface="맑은 고딕" panose="020B0503020000020004" pitchFamily="50" charset="-127"/>
                </a:rPr>
                <a:t>웹쇼핑몰</a:t>
              </a:r>
              <a:endParaRPr lang="en-US" altLang="ko-KR" sz="1200" b="1"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latin typeface="Calibri" panose="020F0502020204030204"/>
                <a:ea typeface="맑은 고딕" panose="020B0503020000020004" pitchFamily="50" charset="-127"/>
              </a:endParaRPr>
            </a:p>
          </p:txBody>
        </p:sp>
      </p:grpSp>
    </p:spTree>
    <p:extLst>
      <p:ext uri="{BB962C8B-B14F-4D97-AF65-F5344CB8AC3E}">
        <p14:creationId xmlns:p14="http://schemas.microsoft.com/office/powerpoint/2010/main" val="16281214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타원 5">
            <a:extLst>
              <a:ext uri="{FF2B5EF4-FFF2-40B4-BE49-F238E27FC236}">
                <a16:creationId xmlns:a16="http://schemas.microsoft.com/office/drawing/2014/main" id="{A2F591BC-E522-4151-90D9-755B228154B8}"/>
              </a:ext>
            </a:extLst>
          </p:cNvPr>
          <p:cNvSpPr/>
          <p:nvPr/>
        </p:nvSpPr>
        <p:spPr bwMode="gray">
          <a:xfrm>
            <a:off x="4083660" y="2998534"/>
            <a:ext cx="1233656" cy="1453639"/>
          </a:xfrm>
          <a:prstGeom prst="ellipse">
            <a:avLst/>
          </a:prstGeom>
          <a:solidFill>
            <a:srgbClr val="F7F7F7"/>
          </a:solidFill>
          <a:ln>
            <a:noFill/>
            <a:headEnd/>
            <a:tailEnd/>
          </a:ln>
          <a:effectLst>
            <a:softEdge rad="31750"/>
          </a:effectLst>
          <a:scene3d>
            <a:camera prst="orthographicFront">
              <a:rot lat="0" lon="0" rev="0"/>
            </a:camera>
            <a:lightRig rig="contrasting" dir="t">
              <a:rot lat="0" lon="0" rev="7800000"/>
            </a:lightRig>
          </a:scene3d>
          <a:sp3d>
            <a:bevelT w="139700" h="139700"/>
          </a:sp3d>
        </p:spPr>
        <p:style>
          <a:lnRef idx="1">
            <a:schemeClr val="accent2"/>
          </a:lnRef>
          <a:fillRef idx="2">
            <a:schemeClr val="accent2"/>
          </a:fillRef>
          <a:effectRef idx="1">
            <a:schemeClr val="accent2"/>
          </a:effectRef>
          <a:fontRef idx="minor">
            <a:schemeClr val="dk1"/>
          </a:fontRef>
        </p:style>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3" name="제목 2">
            <a:extLst>
              <a:ext uri="{FF2B5EF4-FFF2-40B4-BE49-F238E27FC236}">
                <a16:creationId xmlns:a16="http://schemas.microsoft.com/office/drawing/2014/main" id="{25EC8036-1303-470C-87A2-78C29E89120F}"/>
              </a:ext>
            </a:extLst>
          </p:cNvPr>
          <p:cNvSpPr>
            <a:spLocks noGrp="1"/>
          </p:cNvSpPr>
          <p:nvPr>
            <p:ph type="title"/>
          </p:nvPr>
        </p:nvSpPr>
        <p:spPr/>
        <p:txBody>
          <a:bodyPr/>
          <a:lstStyle/>
          <a:p>
            <a:r>
              <a:rPr lang="en-US" altLang="ko-KR" dirty="0" err="1"/>
              <a:t>ByMiX_Distribution</a:t>
            </a:r>
            <a:r>
              <a:rPr lang="en-US" altLang="ko-KR" dirty="0"/>
              <a:t> </a:t>
            </a:r>
            <a:r>
              <a:rPr lang="ko-KR" altLang="en-US" dirty="0"/>
              <a:t>솔루션기반에서의 해결</a:t>
            </a:r>
          </a:p>
        </p:txBody>
      </p:sp>
      <p:pic>
        <p:nvPicPr>
          <p:cNvPr id="134" name="그림 133">
            <a:extLst>
              <a:ext uri="{FF2B5EF4-FFF2-40B4-BE49-F238E27FC236}">
                <a16:creationId xmlns:a16="http://schemas.microsoft.com/office/drawing/2014/main" id="{1A2A3F89-7587-464B-BDD8-B4ECB1A426E6}"/>
              </a:ext>
            </a:extLst>
          </p:cNvPr>
          <p:cNvPicPr>
            <a:picLocks noChangeAspect="1"/>
          </p:cNvPicPr>
          <p:nvPr/>
        </p:nvPicPr>
        <p:blipFill>
          <a:blip r:embed="rId3"/>
          <a:srcRect/>
          <a:stretch/>
        </p:blipFill>
        <p:spPr>
          <a:xfrm>
            <a:off x="737394" y="1157651"/>
            <a:ext cx="2989691" cy="645903"/>
          </a:xfrm>
          <a:prstGeom prst="rect">
            <a:avLst/>
          </a:prstGeom>
        </p:spPr>
      </p:pic>
      <p:sp>
        <p:nvSpPr>
          <p:cNvPr id="103" name="사각형: 둥근 대각선 방향 모서리 102">
            <a:extLst>
              <a:ext uri="{FF2B5EF4-FFF2-40B4-BE49-F238E27FC236}">
                <a16:creationId xmlns:a16="http://schemas.microsoft.com/office/drawing/2014/main" id="{971BD4F4-030E-448F-BB9D-E102843C51B3}"/>
              </a:ext>
            </a:extLst>
          </p:cNvPr>
          <p:cNvSpPr/>
          <p:nvPr/>
        </p:nvSpPr>
        <p:spPr>
          <a:xfrm>
            <a:off x="1333358" y="2203859"/>
            <a:ext cx="2101937" cy="209986"/>
          </a:xfrm>
          <a:prstGeom prst="round2Diag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chemeClr val="accent1">
                    <a:lumMod val="75000"/>
                  </a:schemeClr>
                </a:solidFill>
                <a:latin typeface="+mj-ea"/>
                <a:ea typeface="+mj-ea"/>
              </a:rPr>
              <a:t>SAP</a:t>
            </a:r>
            <a:r>
              <a:rPr lang="ko-KR" altLang="en-US" sz="1200" b="1" dirty="0">
                <a:solidFill>
                  <a:schemeClr val="accent1">
                    <a:lumMod val="75000"/>
                  </a:schemeClr>
                </a:solidFill>
                <a:latin typeface="+mj-ea"/>
                <a:ea typeface="+mj-ea"/>
              </a:rPr>
              <a:t> </a:t>
            </a:r>
            <a:r>
              <a:rPr lang="en-US" altLang="ko-KR" sz="1200" b="1" dirty="0">
                <a:solidFill>
                  <a:schemeClr val="accent1">
                    <a:lumMod val="75000"/>
                  </a:schemeClr>
                </a:solidFill>
                <a:latin typeface="+mj-ea"/>
                <a:ea typeface="+mj-ea"/>
              </a:rPr>
              <a:t>Business</a:t>
            </a:r>
            <a:r>
              <a:rPr lang="ko-KR" altLang="en-US" sz="1200" b="1" dirty="0">
                <a:solidFill>
                  <a:schemeClr val="accent1">
                    <a:lumMod val="75000"/>
                  </a:schemeClr>
                </a:solidFill>
                <a:latin typeface="+mj-ea"/>
                <a:ea typeface="+mj-ea"/>
              </a:rPr>
              <a:t> </a:t>
            </a:r>
            <a:r>
              <a:rPr lang="en-US" altLang="ko-KR" sz="1200" b="1" dirty="0">
                <a:solidFill>
                  <a:schemeClr val="accent1">
                    <a:lumMod val="75000"/>
                  </a:schemeClr>
                </a:solidFill>
                <a:latin typeface="+mj-ea"/>
                <a:ea typeface="+mj-ea"/>
              </a:rPr>
              <a:t>ByDesign</a:t>
            </a:r>
            <a:endParaRPr lang="ko-KR" altLang="en-US" sz="1200" b="1" dirty="0">
              <a:solidFill>
                <a:schemeClr val="accent1">
                  <a:lumMod val="75000"/>
                </a:schemeClr>
              </a:solidFill>
              <a:latin typeface="+mj-ea"/>
              <a:ea typeface="+mj-ea"/>
            </a:endParaRPr>
          </a:p>
        </p:txBody>
      </p:sp>
      <p:sp>
        <p:nvSpPr>
          <p:cNvPr id="104" name="사각형: 둥근 대각선 방향 모서리 103">
            <a:extLst>
              <a:ext uri="{FF2B5EF4-FFF2-40B4-BE49-F238E27FC236}">
                <a16:creationId xmlns:a16="http://schemas.microsoft.com/office/drawing/2014/main" id="{25832B96-669C-47D1-9F8F-0F549A176FD9}"/>
              </a:ext>
            </a:extLst>
          </p:cNvPr>
          <p:cNvSpPr/>
          <p:nvPr/>
        </p:nvSpPr>
        <p:spPr>
          <a:xfrm>
            <a:off x="5110773" y="2203859"/>
            <a:ext cx="2392165" cy="208870"/>
          </a:xfrm>
          <a:prstGeom prst="round2DiagRect">
            <a:avLst>
              <a:gd name="adj1" fmla="val 50000"/>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200" b="1" dirty="0">
                <a:solidFill>
                  <a:srgbClr val="2E75B6"/>
                </a:solidFill>
                <a:latin typeface="+mj-ea"/>
                <a:ea typeface="+mj-ea"/>
              </a:rPr>
              <a:t>PRM / </a:t>
            </a:r>
            <a:r>
              <a:rPr lang="ko-KR" altLang="en-US" sz="1200" b="1" dirty="0">
                <a:solidFill>
                  <a:srgbClr val="2E75B6"/>
                </a:solidFill>
                <a:latin typeface="+mj-ea"/>
                <a:ea typeface="+mj-ea"/>
              </a:rPr>
              <a:t>웹쇼핑몰</a:t>
            </a:r>
            <a:r>
              <a:rPr lang="en-US" altLang="ko-KR" sz="1200" b="1" dirty="0">
                <a:solidFill>
                  <a:srgbClr val="2E75B6"/>
                </a:solidFill>
                <a:latin typeface="+mj-ea"/>
                <a:ea typeface="+mj-ea"/>
              </a:rPr>
              <a:t> / WMS / </a:t>
            </a:r>
            <a:r>
              <a:rPr lang="en-US" altLang="ko-KR" sz="1200" b="1" dirty="0" err="1">
                <a:solidFill>
                  <a:srgbClr val="2E75B6"/>
                </a:solidFill>
                <a:latin typeface="+mj-ea"/>
                <a:ea typeface="+mj-ea"/>
              </a:rPr>
              <a:t>iRPA</a:t>
            </a:r>
            <a:endParaRPr lang="ko-KR" altLang="en-US" sz="1200" b="1" dirty="0">
              <a:solidFill>
                <a:srgbClr val="2E75B6"/>
              </a:solidFill>
              <a:latin typeface="+mj-ea"/>
              <a:ea typeface="+mj-ea"/>
            </a:endParaRPr>
          </a:p>
        </p:txBody>
      </p:sp>
      <p:sp>
        <p:nvSpPr>
          <p:cNvPr id="116" name="양쪽 모서리가 둥근 사각형 140">
            <a:extLst>
              <a:ext uri="{FF2B5EF4-FFF2-40B4-BE49-F238E27FC236}">
                <a16:creationId xmlns:a16="http://schemas.microsoft.com/office/drawing/2014/main" id="{2DBAA356-B7F3-46FD-88D5-75EACCC1D467}"/>
              </a:ext>
            </a:extLst>
          </p:cNvPr>
          <p:cNvSpPr/>
          <p:nvPr/>
        </p:nvSpPr>
        <p:spPr bwMode="auto">
          <a:xfrm>
            <a:off x="4904771" y="2178526"/>
            <a:ext cx="2819977" cy="3402938"/>
          </a:xfrm>
          <a:prstGeom prst="round2SameRect">
            <a:avLst>
              <a:gd name="adj1" fmla="val 787"/>
              <a:gd name="adj2" fmla="val 0"/>
            </a:avLst>
          </a:prstGeom>
          <a:noFill/>
          <a:ln w="19050" cap="flat" cmpd="sng" algn="ctr">
            <a:solidFill>
              <a:schemeClr val="bg1">
                <a:lumMod val="75000"/>
                <a:alpha val="64000"/>
              </a:schemeClr>
            </a:solidFill>
            <a:prstDash val="solid"/>
          </a:ln>
          <a:effectLst/>
        </p:spPr>
        <p:txBody>
          <a:bodyPr anchor="ctr"/>
          <a:lstStyle/>
          <a:p>
            <a:pPr marL="0" marR="0" lvl="0" indent="0" algn="ctr" defTabSz="514350" eaLnBrk="1" fontAlgn="auto" latinLnBrk="1" hangingPunct="1">
              <a:lnSpc>
                <a:spcPct val="100000"/>
              </a:lnSpc>
              <a:spcBef>
                <a:spcPts val="0"/>
              </a:spcBef>
              <a:spcAft>
                <a:spcPts val="0"/>
              </a:spcAft>
              <a:buClrTx/>
              <a:buSzTx/>
              <a:buFontTx/>
              <a:buNone/>
              <a:tabLst/>
              <a:defRPr/>
            </a:pPr>
            <a:endParaRPr kumimoji="0" lang="ko-KR" altLang="en-US" sz="1100" b="0" i="0" u="none" strike="noStrike" kern="0" cap="none" spc="0" normalizeH="0" baseline="0" noProof="0">
              <a:ln>
                <a:noFill/>
              </a:ln>
              <a:solidFill>
                <a:prstClr val="white"/>
              </a:solidFill>
              <a:effectLst/>
              <a:uLnTx/>
              <a:uFillTx/>
              <a:latin typeface="맑은 고딕" panose="020B0503020000020004" pitchFamily="50" charset="-127"/>
              <a:ea typeface="+mn-ea"/>
              <a:cs typeface="+mn-cs"/>
            </a:endParaRPr>
          </a:p>
        </p:txBody>
      </p:sp>
      <p:sp>
        <p:nvSpPr>
          <p:cNvPr id="117" name="양쪽 모서리가 둥근 사각형 146">
            <a:extLst>
              <a:ext uri="{FF2B5EF4-FFF2-40B4-BE49-F238E27FC236}">
                <a16:creationId xmlns:a16="http://schemas.microsoft.com/office/drawing/2014/main" id="{314B7096-402F-4F0D-9937-55D2B1625166}"/>
              </a:ext>
            </a:extLst>
          </p:cNvPr>
          <p:cNvSpPr/>
          <p:nvPr/>
        </p:nvSpPr>
        <p:spPr>
          <a:xfrm>
            <a:off x="4903006" y="1896666"/>
            <a:ext cx="2819977" cy="282267"/>
          </a:xfrm>
          <a:prstGeom prst="round2SameRect">
            <a:avLst>
              <a:gd name="adj1" fmla="val 19078"/>
              <a:gd name="adj2" fmla="val 0"/>
            </a:avLst>
          </a:prstGeom>
          <a:solidFill>
            <a:srgbClr val="000000">
              <a:lumMod val="65000"/>
              <a:lumOff val="35000"/>
            </a:srgbClr>
          </a:solidFill>
          <a:ln w="19050" cap="flat" cmpd="sng" algn="ctr">
            <a:solidFill>
              <a:schemeClr val="tx1">
                <a:lumMod val="65000"/>
                <a:lumOff val="35000"/>
              </a:schemeClr>
            </a:solidFill>
            <a:prstDash val="solid"/>
          </a:ln>
          <a:effectLst/>
        </p:spPr>
        <p:txBody>
          <a:bodyPr rtlCol="0" anchor="ctr"/>
          <a:lstStyle/>
          <a:p>
            <a:pPr algn="ctr" defTabSz="514350" latinLnBrk="1">
              <a:defRPr/>
            </a:pPr>
            <a:r>
              <a:rPr kumimoji="1" lang="en-US" altLang="ko-KR" sz="1600" b="1" kern="0" dirty="0">
                <a:solidFill>
                  <a:srgbClr val="F0AB00"/>
                </a:solidFill>
                <a:latin typeface="맑은 고딕" panose="020B0503020000020004" pitchFamily="50" charset="-127"/>
                <a:cs typeface="Malgun Gothic Semilight" panose="020B0503020000020004" pitchFamily="34" charset="-127"/>
              </a:rPr>
              <a:t>Extended Solution</a:t>
            </a:r>
            <a:endParaRPr kumimoji="1" lang="ko-KR" altLang="en-US" sz="1600" b="1" kern="0" dirty="0">
              <a:solidFill>
                <a:srgbClr val="F0AB00"/>
              </a:solidFill>
              <a:latin typeface="맑은 고딕" panose="020B0503020000020004" pitchFamily="50" charset="-127"/>
              <a:cs typeface="Malgun Gothic Semilight" panose="020B0503020000020004" pitchFamily="34" charset="-127"/>
            </a:endParaRPr>
          </a:p>
        </p:txBody>
      </p:sp>
      <p:sp>
        <p:nvSpPr>
          <p:cNvPr id="118" name="양쪽 모서리가 둥근 사각형 140">
            <a:extLst>
              <a:ext uri="{FF2B5EF4-FFF2-40B4-BE49-F238E27FC236}">
                <a16:creationId xmlns:a16="http://schemas.microsoft.com/office/drawing/2014/main" id="{FE73484B-2EEF-4628-AD8F-8A20E0E7667C}"/>
              </a:ext>
            </a:extLst>
          </p:cNvPr>
          <p:cNvSpPr/>
          <p:nvPr/>
        </p:nvSpPr>
        <p:spPr bwMode="auto">
          <a:xfrm>
            <a:off x="701256" y="2178525"/>
            <a:ext cx="3366140" cy="3402939"/>
          </a:xfrm>
          <a:prstGeom prst="round2SameRect">
            <a:avLst>
              <a:gd name="adj1" fmla="val 787"/>
              <a:gd name="adj2" fmla="val 0"/>
            </a:avLst>
          </a:prstGeom>
          <a:noFill/>
          <a:ln w="19050" cap="flat" cmpd="sng" algn="ctr">
            <a:solidFill>
              <a:srgbClr val="FFC000">
                <a:alpha val="65000"/>
              </a:srgbClr>
            </a:solidFill>
            <a:prstDash val="solid"/>
          </a:ln>
          <a:effectLst/>
        </p:spPr>
        <p:txBody>
          <a:bodyPr anchor="ctr"/>
          <a:lstStyle/>
          <a:p>
            <a:pPr marL="0" marR="0" lvl="0" indent="0" algn="ctr" defTabSz="514350" eaLnBrk="1" fontAlgn="auto" latinLnBrk="1"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prstClr val="white"/>
              </a:solidFill>
              <a:effectLst/>
              <a:uLnTx/>
              <a:uFillTx/>
              <a:latin typeface="맑은 고딕" panose="020B0503020000020004" pitchFamily="50" charset="-127"/>
              <a:ea typeface="+mn-ea"/>
              <a:cs typeface="+mn-cs"/>
            </a:endParaRPr>
          </a:p>
        </p:txBody>
      </p:sp>
      <p:sp>
        <p:nvSpPr>
          <p:cNvPr id="119" name="양쪽 모서리가 둥근 사각형 140">
            <a:extLst>
              <a:ext uri="{FF2B5EF4-FFF2-40B4-BE49-F238E27FC236}">
                <a16:creationId xmlns:a16="http://schemas.microsoft.com/office/drawing/2014/main" id="{7AF3B5CE-8537-447A-A075-53BAA8C0AF6C}"/>
              </a:ext>
            </a:extLst>
          </p:cNvPr>
          <p:cNvSpPr/>
          <p:nvPr/>
        </p:nvSpPr>
        <p:spPr bwMode="auto">
          <a:xfrm>
            <a:off x="4076499" y="2909215"/>
            <a:ext cx="485314" cy="1499456"/>
          </a:xfrm>
          <a:prstGeom prst="round2SameRect">
            <a:avLst>
              <a:gd name="adj1" fmla="val 787"/>
              <a:gd name="adj2" fmla="val 0"/>
            </a:avLst>
          </a:prstGeom>
          <a:noFill/>
          <a:ln w="19050" cap="flat" cmpd="sng" algn="ctr">
            <a:solidFill>
              <a:srgbClr val="FFC000">
                <a:alpha val="65000"/>
              </a:srgbClr>
            </a:solidFill>
            <a:prstDash val="solid"/>
          </a:ln>
          <a:effectLst/>
        </p:spPr>
        <p:txBody>
          <a:bodyPr anchor="ctr"/>
          <a:lstStyle/>
          <a:p>
            <a:pPr marL="0" marR="0" lvl="0" indent="0" algn="ctr" defTabSz="514350" eaLnBrk="1" fontAlgn="auto" latinLnBrk="1"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prstClr val="white"/>
              </a:solidFill>
              <a:effectLst/>
              <a:uLnTx/>
              <a:uFillTx/>
              <a:latin typeface="맑은 고딕" panose="020B0503020000020004" pitchFamily="50" charset="-127"/>
              <a:ea typeface="+mn-ea"/>
              <a:cs typeface="+mn-cs"/>
            </a:endParaRPr>
          </a:p>
        </p:txBody>
      </p:sp>
      <p:sp>
        <p:nvSpPr>
          <p:cNvPr id="120" name="양쪽 모서리가 둥근 사각형 146">
            <a:extLst>
              <a:ext uri="{FF2B5EF4-FFF2-40B4-BE49-F238E27FC236}">
                <a16:creationId xmlns:a16="http://schemas.microsoft.com/office/drawing/2014/main" id="{443E7105-3A5F-4BDF-925D-8234DAA91779}"/>
              </a:ext>
            </a:extLst>
          </p:cNvPr>
          <p:cNvSpPr/>
          <p:nvPr/>
        </p:nvSpPr>
        <p:spPr>
          <a:xfrm>
            <a:off x="701256" y="1896258"/>
            <a:ext cx="3366140" cy="282267"/>
          </a:xfrm>
          <a:prstGeom prst="round2SameRect">
            <a:avLst>
              <a:gd name="adj1" fmla="val 19078"/>
              <a:gd name="adj2" fmla="val 0"/>
            </a:avLst>
          </a:prstGeom>
          <a:solidFill>
            <a:srgbClr val="000000">
              <a:lumMod val="65000"/>
              <a:lumOff val="35000"/>
            </a:srgbClr>
          </a:solidFill>
          <a:ln w="19050" cap="flat" cmpd="sng" algn="ctr">
            <a:solidFill>
              <a:schemeClr val="tx1">
                <a:lumMod val="65000"/>
                <a:lumOff val="35000"/>
              </a:schemeClr>
            </a:solidFill>
            <a:prstDash val="solid"/>
          </a:ln>
          <a:effectLst/>
        </p:spPr>
        <p:txBody>
          <a:bodyPr rtlCol="0" anchor="b"/>
          <a:lstStyle/>
          <a:p>
            <a:pPr algn="ctr" defTabSz="514350" latinLnBrk="1">
              <a:defRPr/>
            </a:pPr>
            <a:r>
              <a:rPr kumimoji="1" lang="en-US" altLang="ko-KR" sz="1600" b="1" kern="0" dirty="0">
                <a:solidFill>
                  <a:srgbClr val="F0AB00"/>
                </a:solidFill>
                <a:latin typeface="맑은 고딕" panose="020B0503020000020004" pitchFamily="50" charset="-127"/>
                <a:cs typeface="Malgun Gothic Semilight" panose="020B0503020000020004" pitchFamily="34" charset="-127"/>
              </a:rPr>
              <a:t>ByMiX-Distribution</a:t>
            </a:r>
            <a:endParaRPr kumimoji="1" lang="ko-KR" altLang="en-US" sz="1600" b="1" kern="0" dirty="0">
              <a:solidFill>
                <a:srgbClr val="F0AB00"/>
              </a:solidFill>
              <a:latin typeface="맑은 고딕" panose="020B0503020000020004" pitchFamily="50" charset="-127"/>
              <a:cs typeface="Malgun Gothic Semilight" panose="020B0503020000020004" pitchFamily="34" charset="-127"/>
            </a:endParaRPr>
          </a:p>
        </p:txBody>
      </p:sp>
      <p:sp>
        <p:nvSpPr>
          <p:cNvPr id="125" name="양쪽 모서리가 둥근 사각형 140">
            <a:extLst>
              <a:ext uri="{FF2B5EF4-FFF2-40B4-BE49-F238E27FC236}">
                <a16:creationId xmlns:a16="http://schemas.microsoft.com/office/drawing/2014/main" id="{98CB833E-BDC6-4E8D-A64C-543EBE0E81D7}"/>
              </a:ext>
            </a:extLst>
          </p:cNvPr>
          <p:cNvSpPr/>
          <p:nvPr/>
        </p:nvSpPr>
        <p:spPr bwMode="auto">
          <a:xfrm>
            <a:off x="705125" y="5666385"/>
            <a:ext cx="2081652" cy="277503"/>
          </a:xfrm>
          <a:prstGeom prst="round2SameRect">
            <a:avLst>
              <a:gd name="adj1" fmla="val 787"/>
              <a:gd name="adj2" fmla="val 0"/>
            </a:avLst>
          </a:prstGeom>
          <a:noFill/>
          <a:ln w="19050" cap="flat" cmpd="sng" algn="ctr">
            <a:solidFill>
              <a:srgbClr val="FFC000"/>
            </a:solidFill>
            <a:prstDash val="solid"/>
          </a:ln>
          <a:effectLst/>
        </p:spPr>
        <p:txBody>
          <a:bodyPr anchor="ctr"/>
          <a:lstStyle/>
          <a:p>
            <a:pPr marL="0" marR="0" lvl="0" indent="0" algn="ctr" defTabSz="514350" eaLnBrk="1" fontAlgn="auto" latinLnBrk="1" hangingPunct="1">
              <a:lnSpc>
                <a:spcPct val="100000"/>
              </a:lnSpc>
              <a:spcBef>
                <a:spcPts val="0"/>
              </a:spcBef>
              <a:spcAft>
                <a:spcPts val="0"/>
              </a:spcAft>
              <a:buClrTx/>
              <a:buSzTx/>
              <a:buFontTx/>
              <a:buNone/>
              <a:tabLst/>
              <a:defRPr/>
            </a:pPr>
            <a:r>
              <a:rPr kumimoji="0" lang="en-US" altLang="ko-KR" sz="1200" b="1" i="0" u="none" strike="noStrike" kern="0" cap="none" spc="0" normalizeH="0" baseline="0" noProof="0" dirty="0" err="1">
                <a:ln>
                  <a:noFill/>
                </a:ln>
                <a:solidFill>
                  <a:schemeClr val="tx1">
                    <a:lumMod val="75000"/>
                    <a:lumOff val="25000"/>
                  </a:schemeClr>
                </a:solidFill>
                <a:effectLst/>
                <a:uLnTx/>
                <a:uFillTx/>
                <a:latin typeface="맑은 고딕" panose="020B0503020000020004" pitchFamily="50" charset="-127"/>
                <a:ea typeface="+mn-ea"/>
                <a:cs typeface="+mn-cs"/>
              </a:rPr>
              <a:t>ByMiX_Distribution</a:t>
            </a:r>
            <a:r>
              <a:rPr kumimoji="0" lang="en-US" altLang="ko-KR" sz="1200" b="1" i="0" u="none" strike="noStrike" kern="0" cap="none" spc="0" normalizeH="0" baseline="0" noProof="0" dirty="0">
                <a:ln>
                  <a:noFill/>
                </a:ln>
                <a:solidFill>
                  <a:schemeClr val="tx1">
                    <a:lumMod val="75000"/>
                    <a:lumOff val="25000"/>
                  </a:schemeClr>
                </a:solidFill>
                <a:effectLst/>
                <a:uLnTx/>
                <a:uFillTx/>
                <a:latin typeface="맑은 고딕" panose="020B0503020000020004" pitchFamily="50" charset="-127"/>
                <a:ea typeface="+mn-ea"/>
                <a:cs typeface="+mn-cs"/>
              </a:rPr>
              <a:t> </a:t>
            </a:r>
            <a:r>
              <a:rPr kumimoji="0" lang="ko-KR" altLang="en-US" sz="1200" b="1" i="0" u="none" strike="noStrike" kern="0" cap="none" spc="0" normalizeH="0" baseline="0" noProof="0" dirty="0">
                <a:ln>
                  <a:noFill/>
                </a:ln>
                <a:solidFill>
                  <a:schemeClr val="tx1">
                    <a:lumMod val="75000"/>
                    <a:lumOff val="25000"/>
                  </a:schemeClr>
                </a:solidFill>
                <a:effectLst/>
                <a:uLnTx/>
                <a:uFillTx/>
                <a:latin typeface="맑은 고딕" panose="020B0503020000020004" pitchFamily="50" charset="-127"/>
                <a:ea typeface="+mn-ea"/>
                <a:cs typeface="+mn-cs"/>
              </a:rPr>
              <a:t>영역</a:t>
            </a:r>
            <a:endParaRPr kumimoji="0" lang="en-US" altLang="ko-KR" sz="1200" b="1" i="0" u="none" strike="noStrike" kern="0" cap="none" spc="0" normalizeH="0" baseline="0" noProof="0" dirty="0">
              <a:ln>
                <a:noFill/>
              </a:ln>
              <a:solidFill>
                <a:schemeClr val="tx1">
                  <a:lumMod val="75000"/>
                  <a:lumOff val="25000"/>
                </a:schemeClr>
              </a:solidFill>
              <a:effectLst/>
              <a:uLnTx/>
              <a:uFillTx/>
              <a:latin typeface="맑은 고딕" panose="020B0503020000020004" pitchFamily="50" charset="-127"/>
              <a:ea typeface="+mn-ea"/>
              <a:cs typeface="+mn-cs"/>
            </a:endParaRPr>
          </a:p>
        </p:txBody>
      </p:sp>
      <p:sp>
        <p:nvSpPr>
          <p:cNvPr id="121" name="직사각형 120">
            <a:extLst>
              <a:ext uri="{FF2B5EF4-FFF2-40B4-BE49-F238E27FC236}">
                <a16:creationId xmlns:a16="http://schemas.microsoft.com/office/drawing/2014/main" id="{07213530-DB18-4997-95B6-3D891BC66066}"/>
              </a:ext>
            </a:extLst>
          </p:cNvPr>
          <p:cNvSpPr/>
          <p:nvPr/>
        </p:nvSpPr>
        <p:spPr>
          <a:xfrm>
            <a:off x="3905691" y="2919088"/>
            <a:ext cx="236800" cy="14705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5" name="직사각형 104">
            <a:extLst>
              <a:ext uri="{FF2B5EF4-FFF2-40B4-BE49-F238E27FC236}">
                <a16:creationId xmlns:a16="http://schemas.microsoft.com/office/drawing/2014/main" id="{1E095308-4753-4AE9-91BA-3CE66E6CF293}"/>
              </a:ext>
            </a:extLst>
          </p:cNvPr>
          <p:cNvSpPr/>
          <p:nvPr/>
        </p:nvSpPr>
        <p:spPr>
          <a:xfrm>
            <a:off x="4243535" y="1300034"/>
            <a:ext cx="45783" cy="13894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5" name="그룹 14">
            <a:extLst>
              <a:ext uri="{FF2B5EF4-FFF2-40B4-BE49-F238E27FC236}">
                <a16:creationId xmlns:a16="http://schemas.microsoft.com/office/drawing/2014/main" id="{11D84369-592E-4B85-B2B1-997868AEDD17}"/>
              </a:ext>
            </a:extLst>
          </p:cNvPr>
          <p:cNvGrpSpPr/>
          <p:nvPr/>
        </p:nvGrpSpPr>
        <p:grpSpPr>
          <a:xfrm>
            <a:off x="819678" y="2508639"/>
            <a:ext cx="3253217" cy="2942403"/>
            <a:chOff x="6748053" y="-378379"/>
            <a:chExt cx="3253217" cy="2942403"/>
          </a:xfrm>
        </p:grpSpPr>
        <p:grpSp>
          <p:nvGrpSpPr>
            <p:cNvPr id="171" name="그룹 170">
              <a:extLst>
                <a:ext uri="{FF2B5EF4-FFF2-40B4-BE49-F238E27FC236}">
                  <a16:creationId xmlns:a16="http://schemas.microsoft.com/office/drawing/2014/main" id="{028BA173-0A04-4CAF-86EF-B409E4C345AC}"/>
                </a:ext>
              </a:extLst>
            </p:cNvPr>
            <p:cNvGrpSpPr/>
            <p:nvPr/>
          </p:nvGrpSpPr>
          <p:grpSpPr>
            <a:xfrm>
              <a:off x="6748053" y="328026"/>
              <a:ext cx="731190" cy="772551"/>
              <a:chOff x="2235265" y="156436"/>
              <a:chExt cx="833923" cy="930480"/>
            </a:xfrm>
          </p:grpSpPr>
          <p:sp>
            <p:nvSpPr>
              <p:cNvPr id="207" name="육각형 206">
                <a:extLst>
                  <a:ext uri="{FF2B5EF4-FFF2-40B4-BE49-F238E27FC236}">
                    <a16:creationId xmlns:a16="http://schemas.microsoft.com/office/drawing/2014/main" id="{74F0D156-54C1-42A4-8E37-9194E5CBEBF4}"/>
                  </a:ext>
                </a:extLst>
              </p:cNvPr>
              <p:cNvSpPr/>
              <p:nvPr/>
            </p:nvSpPr>
            <p:spPr>
              <a:xfrm rot="5400000">
                <a:off x="2186987" y="204714"/>
                <a:ext cx="930480" cy="833923"/>
              </a:xfrm>
              <a:prstGeom prst="hexagon">
                <a:avLst>
                  <a:gd name="adj" fmla="val 25000"/>
                  <a:gd name="vf" fmla="val 115470"/>
                </a:avLst>
              </a:prstGeom>
              <a:solidFill>
                <a:srgbClr val="FFC000"/>
              </a:solidFill>
              <a:ln>
                <a:noFill/>
              </a:ln>
              <a:effectLst>
                <a:outerShdw blurRad="38100" dist="30000" dir="5400000" rotWithShape="0">
                  <a:srgbClr val="000000">
                    <a:alpha val="45000"/>
                  </a:srgbClr>
                </a:outerShdw>
              </a:effectLst>
            </p:spPr>
            <p:txBody>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dirty="0">
                  <a:ln>
                    <a:noFill/>
                  </a:ln>
                  <a:solidFill>
                    <a:srgbClr val="FFFFFF"/>
                  </a:solidFill>
                  <a:effectLst/>
                  <a:uLnTx/>
                  <a:uFillTx/>
                  <a:latin typeface="맑은 고딕" panose="020B0503020000020004" pitchFamily="50" charset="-127"/>
                  <a:ea typeface="+mn-ea"/>
                  <a:cs typeface="+mn-cs"/>
                </a:endParaRPr>
              </a:p>
            </p:txBody>
          </p:sp>
          <p:sp>
            <p:nvSpPr>
              <p:cNvPr id="208" name="육각형 4">
                <a:extLst>
                  <a:ext uri="{FF2B5EF4-FFF2-40B4-BE49-F238E27FC236}">
                    <a16:creationId xmlns:a16="http://schemas.microsoft.com/office/drawing/2014/main" id="{AE6FD75B-A245-48DF-851E-2F0FA7E56B56}"/>
                  </a:ext>
                </a:extLst>
              </p:cNvPr>
              <p:cNvSpPr txBox="1"/>
              <p:nvPr/>
            </p:nvSpPr>
            <p:spPr>
              <a:xfrm>
                <a:off x="2365220" y="305806"/>
                <a:ext cx="574017" cy="659790"/>
              </a:xfrm>
              <a:prstGeom prst="rect">
                <a:avLst/>
              </a:prstGeom>
              <a:noFill/>
              <a:ln>
                <a:noFill/>
              </a:ln>
              <a:effectLst/>
            </p:spPr>
            <p:txBody>
              <a:bodyPr spcFirstLastPara="0" vert="horz" wrap="square" lIns="23574" tIns="23574" rIns="23574" bIns="23574" numCol="1" spcCol="1270" anchor="ctr" anchorCtr="0">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275034" rtl="0" eaLnBrk="1" fontAlgn="auto" latinLnBrk="1" hangingPunct="1">
                  <a:lnSpc>
                    <a:spcPct val="90000"/>
                  </a:lnSpc>
                  <a:spcBef>
                    <a:spcPct val="0"/>
                  </a:spcBef>
                  <a:spcAft>
                    <a:spcPct val="35000"/>
                  </a:spcAft>
                  <a:buClrTx/>
                  <a:buSzTx/>
                  <a:buFontTx/>
                  <a:buNone/>
                  <a:tabLst/>
                  <a:defRPr/>
                </a:pPr>
                <a:r>
                  <a:rPr kumimoji="0" lang="ko-KR" altLang="en-US" sz="1050" b="1" i="0" u="none" strike="noStrike" kern="1200" cap="none" spc="0" normalizeH="0" baseline="0" noProof="0" dirty="0">
                    <a:ln>
                      <a:noFill/>
                    </a:ln>
                    <a:solidFill>
                      <a:schemeClr val="tx1">
                        <a:lumMod val="65000"/>
                        <a:lumOff val="35000"/>
                      </a:schemeClr>
                    </a:solidFill>
                    <a:effectLst/>
                    <a:uLnTx/>
                    <a:uFillTx/>
                    <a:latin typeface="맑은 고딕" panose="020B0503020000020004" pitchFamily="50" charset="-127"/>
                    <a:ea typeface="+mn-ea"/>
                    <a:cs typeface="+mn-cs"/>
                  </a:rPr>
                  <a:t>판매</a:t>
                </a:r>
              </a:p>
            </p:txBody>
          </p:sp>
        </p:grpSp>
        <p:grpSp>
          <p:nvGrpSpPr>
            <p:cNvPr id="172" name="그룹 171">
              <a:extLst>
                <a:ext uri="{FF2B5EF4-FFF2-40B4-BE49-F238E27FC236}">
                  <a16:creationId xmlns:a16="http://schemas.microsoft.com/office/drawing/2014/main" id="{1FF7A47F-EA21-45D8-8797-DE49FC8ACBB1}"/>
                </a:ext>
              </a:extLst>
            </p:cNvPr>
            <p:cNvGrpSpPr/>
            <p:nvPr/>
          </p:nvGrpSpPr>
          <p:grpSpPr>
            <a:xfrm>
              <a:off x="8841623" y="1039975"/>
              <a:ext cx="731190" cy="795841"/>
              <a:chOff x="3139574" y="137370"/>
              <a:chExt cx="833923" cy="958532"/>
            </a:xfrm>
          </p:grpSpPr>
          <p:sp>
            <p:nvSpPr>
              <p:cNvPr id="205" name="육각형 204">
                <a:extLst>
                  <a:ext uri="{FF2B5EF4-FFF2-40B4-BE49-F238E27FC236}">
                    <a16:creationId xmlns:a16="http://schemas.microsoft.com/office/drawing/2014/main" id="{964EE2C5-7FF4-495C-9C7A-0F02E4A7EFB8}"/>
                  </a:ext>
                </a:extLst>
              </p:cNvPr>
              <p:cNvSpPr/>
              <p:nvPr/>
            </p:nvSpPr>
            <p:spPr>
              <a:xfrm rot="5400000">
                <a:off x="3077270" y="199674"/>
                <a:ext cx="958532" cy="833923"/>
              </a:xfrm>
              <a:prstGeom prst="hexagon">
                <a:avLst>
                  <a:gd name="adj" fmla="val 25000"/>
                  <a:gd name="vf" fmla="val 115470"/>
                </a:avLst>
              </a:prstGeom>
              <a:solidFill>
                <a:srgbClr val="FFC000"/>
              </a:solidFill>
              <a:ln>
                <a:noFill/>
              </a:ln>
              <a:effectLst>
                <a:outerShdw blurRad="38100" dist="30000" dir="5400000" rotWithShape="0">
                  <a:srgbClr val="000000">
                    <a:alpha val="45000"/>
                  </a:srgbClr>
                </a:outerShdw>
              </a:effectLst>
            </p:spPr>
            <p:txBody>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srgbClr val="FFFFFF"/>
                  </a:solidFill>
                  <a:effectLst/>
                  <a:uLnTx/>
                  <a:uFillTx/>
                  <a:latin typeface="맑은 고딕" panose="020B0503020000020004" pitchFamily="50" charset="-127"/>
                  <a:ea typeface="+mn-ea"/>
                  <a:cs typeface="+mn-cs"/>
                </a:endParaRPr>
              </a:p>
            </p:txBody>
          </p:sp>
          <p:sp>
            <p:nvSpPr>
              <p:cNvPr id="206" name="육각형 8">
                <a:extLst>
                  <a:ext uri="{FF2B5EF4-FFF2-40B4-BE49-F238E27FC236}">
                    <a16:creationId xmlns:a16="http://schemas.microsoft.com/office/drawing/2014/main" id="{7AF92751-9A07-4C1C-BDCB-A04F0EC1D2FC}"/>
                  </a:ext>
                </a:extLst>
              </p:cNvPr>
              <p:cNvSpPr txBox="1"/>
              <p:nvPr/>
            </p:nvSpPr>
            <p:spPr>
              <a:xfrm>
                <a:off x="3269527" y="313580"/>
                <a:ext cx="574017" cy="659790"/>
              </a:xfrm>
              <a:prstGeom prst="rect">
                <a:avLst/>
              </a:prstGeom>
              <a:noFill/>
              <a:ln>
                <a:noFill/>
              </a:ln>
              <a:effectLst/>
            </p:spPr>
            <p:txBody>
              <a:bodyPr spcFirstLastPara="0" vert="horz" wrap="square" lIns="0" tIns="0" rIns="0" bIns="0" numCol="1" spcCol="1270" anchor="ctr" anchorCtr="0">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300038" rtl="0" eaLnBrk="1" fontAlgn="auto" latinLnBrk="1" hangingPunct="1">
                  <a:lnSpc>
                    <a:spcPct val="90000"/>
                  </a:lnSpc>
                  <a:spcBef>
                    <a:spcPct val="0"/>
                  </a:spcBef>
                  <a:spcAft>
                    <a:spcPct val="35000"/>
                  </a:spcAft>
                  <a:buClrTx/>
                  <a:buSzTx/>
                  <a:buFontTx/>
                  <a:buNone/>
                  <a:tabLst/>
                  <a:defRPr/>
                </a:pPr>
                <a:r>
                  <a:rPr kumimoji="0" lang="ko-KR" altLang="en-US" sz="1050" b="1" i="0" u="none" strike="noStrike" kern="1200" cap="none" spc="0" normalizeH="0" baseline="0" noProof="0" dirty="0">
                    <a:ln>
                      <a:noFill/>
                    </a:ln>
                    <a:solidFill>
                      <a:schemeClr val="tx1">
                        <a:lumMod val="65000"/>
                        <a:lumOff val="35000"/>
                      </a:schemeClr>
                    </a:solidFill>
                    <a:effectLst/>
                    <a:uLnTx/>
                    <a:uFillTx/>
                    <a:latin typeface="맑은 고딕" panose="020B0503020000020004" pitchFamily="50" charset="-127"/>
                    <a:ea typeface="+mn-ea"/>
                    <a:cs typeface="+mn-cs"/>
                  </a:rPr>
                  <a:t>분석 및 리포트</a:t>
                </a:r>
              </a:p>
            </p:txBody>
          </p:sp>
        </p:grpSp>
        <p:grpSp>
          <p:nvGrpSpPr>
            <p:cNvPr id="12" name="그룹 11">
              <a:extLst>
                <a:ext uri="{FF2B5EF4-FFF2-40B4-BE49-F238E27FC236}">
                  <a16:creationId xmlns:a16="http://schemas.microsoft.com/office/drawing/2014/main" id="{E0706F64-28AF-4A81-A3FA-9F0FE9A3E4DC}"/>
                </a:ext>
              </a:extLst>
            </p:cNvPr>
            <p:cNvGrpSpPr/>
            <p:nvPr/>
          </p:nvGrpSpPr>
          <p:grpSpPr>
            <a:xfrm>
              <a:off x="7605552" y="1768186"/>
              <a:ext cx="731192" cy="795838"/>
              <a:chOff x="1562162" y="4809597"/>
              <a:chExt cx="802487" cy="848066"/>
            </a:xfrm>
          </p:grpSpPr>
          <p:sp>
            <p:nvSpPr>
              <p:cNvPr id="200" name="육각형 199">
                <a:extLst>
                  <a:ext uri="{FF2B5EF4-FFF2-40B4-BE49-F238E27FC236}">
                    <a16:creationId xmlns:a16="http://schemas.microsoft.com/office/drawing/2014/main" id="{4908A1A7-9031-4CFA-B82A-D7449384083F}"/>
                  </a:ext>
                </a:extLst>
              </p:cNvPr>
              <p:cNvSpPr/>
              <p:nvPr/>
            </p:nvSpPr>
            <p:spPr>
              <a:xfrm rot="5400000">
                <a:off x="1539373" y="4832386"/>
                <a:ext cx="848066" cy="802487"/>
              </a:xfrm>
              <a:prstGeom prst="hexagon">
                <a:avLst>
                  <a:gd name="adj" fmla="val 25000"/>
                  <a:gd name="vf" fmla="val 115470"/>
                </a:avLst>
              </a:prstGeom>
              <a:solidFill>
                <a:srgbClr val="FFC000"/>
              </a:solidFill>
              <a:ln>
                <a:noFill/>
              </a:ln>
              <a:effectLst>
                <a:outerShdw blurRad="38100" dist="30000" dir="5400000" rotWithShape="0">
                  <a:srgbClr val="000000">
                    <a:alpha val="45000"/>
                  </a:srgbClr>
                </a:outerShdw>
              </a:effectLst>
            </p:spPr>
            <p:txBody>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srgbClr val="FFFFFF"/>
                  </a:solidFill>
                  <a:effectLst/>
                  <a:uLnTx/>
                  <a:uFillTx/>
                  <a:latin typeface="맑은 고딕" panose="020B0503020000020004" pitchFamily="50" charset="-127"/>
                  <a:ea typeface="+mn-ea"/>
                  <a:cs typeface="+mn-cs"/>
                </a:endParaRPr>
              </a:p>
            </p:txBody>
          </p:sp>
          <p:sp>
            <p:nvSpPr>
              <p:cNvPr id="201" name="육각형 10">
                <a:extLst>
                  <a:ext uri="{FF2B5EF4-FFF2-40B4-BE49-F238E27FC236}">
                    <a16:creationId xmlns:a16="http://schemas.microsoft.com/office/drawing/2014/main" id="{448B2C3A-0193-49CD-8CF4-6260701EBA07}"/>
                  </a:ext>
                </a:extLst>
              </p:cNvPr>
              <p:cNvSpPr txBox="1"/>
              <p:nvPr/>
            </p:nvSpPr>
            <p:spPr>
              <a:xfrm>
                <a:off x="1634003" y="4941753"/>
                <a:ext cx="676267" cy="583753"/>
              </a:xfrm>
              <a:prstGeom prst="rect">
                <a:avLst/>
              </a:prstGeom>
              <a:noFill/>
              <a:ln>
                <a:noFill/>
              </a:ln>
              <a:effectLst/>
            </p:spPr>
            <p:txBody>
              <a:bodyPr spcFirstLastPara="0" vert="horz" wrap="square" lIns="0" tIns="0" rIns="0" bIns="0" numCol="1" spcCol="1270" anchor="ctr" anchorCtr="0">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300038" rtl="0" eaLnBrk="1" fontAlgn="auto" latinLnBrk="1" hangingPunct="1">
                  <a:lnSpc>
                    <a:spcPct val="90000"/>
                  </a:lnSpc>
                  <a:spcBef>
                    <a:spcPct val="0"/>
                  </a:spcBef>
                  <a:spcAft>
                    <a:spcPct val="35000"/>
                  </a:spcAft>
                  <a:buClrTx/>
                  <a:buSzTx/>
                  <a:buFontTx/>
                  <a:buNone/>
                  <a:tabLst/>
                  <a:defRPr/>
                </a:pPr>
                <a:r>
                  <a:rPr kumimoji="0" lang="ko-KR" altLang="en-US" sz="1050" b="1" i="0" u="none" strike="noStrike" kern="1200" cap="none" spc="0" normalizeH="0" baseline="0" noProof="0" dirty="0">
                    <a:ln>
                      <a:noFill/>
                    </a:ln>
                    <a:solidFill>
                      <a:schemeClr val="tx1">
                        <a:lumMod val="65000"/>
                        <a:lumOff val="35000"/>
                      </a:schemeClr>
                    </a:solidFill>
                    <a:effectLst/>
                    <a:uLnTx/>
                    <a:uFillTx/>
                    <a:latin typeface="맑은 고딕" panose="020B0503020000020004" pitchFamily="50" charset="-127"/>
                    <a:ea typeface="+mn-ea"/>
                    <a:cs typeface="+mn-cs"/>
                  </a:rPr>
                  <a:t>고정자산 관리</a:t>
                </a:r>
              </a:p>
            </p:txBody>
          </p:sp>
        </p:grpSp>
        <p:sp>
          <p:nvSpPr>
            <p:cNvPr id="174" name="육각형 16">
              <a:extLst>
                <a:ext uri="{FF2B5EF4-FFF2-40B4-BE49-F238E27FC236}">
                  <a16:creationId xmlns:a16="http://schemas.microsoft.com/office/drawing/2014/main" id="{DEE230DA-BAD4-401D-9DCD-72227041EFAA}"/>
                </a:ext>
              </a:extLst>
            </p:cNvPr>
            <p:cNvSpPr txBox="1"/>
            <p:nvPr/>
          </p:nvSpPr>
          <p:spPr>
            <a:xfrm>
              <a:off x="7687048" y="450682"/>
              <a:ext cx="503302" cy="547804"/>
            </a:xfrm>
            <a:prstGeom prst="rect">
              <a:avLst/>
            </a:prstGeom>
            <a:noFill/>
            <a:ln>
              <a:noFill/>
            </a:ln>
            <a:effectLst/>
          </p:spPr>
          <p:txBody>
            <a:bodyPr spcFirstLastPara="0" vert="horz" wrap="square" lIns="25718" tIns="25718" rIns="25718" bIns="25718" numCol="1" spcCol="1270" anchor="ctr" anchorCtr="0">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300038" rtl="0" eaLnBrk="1" fontAlgn="auto" latinLnBrk="1" hangingPunct="1">
                <a:lnSpc>
                  <a:spcPct val="90000"/>
                </a:lnSpc>
                <a:spcBef>
                  <a:spcPct val="0"/>
                </a:spcBef>
                <a:spcAft>
                  <a:spcPct val="35000"/>
                </a:spcAft>
                <a:buClrTx/>
                <a:buSzTx/>
                <a:buFontTx/>
                <a:buNone/>
                <a:tabLst/>
                <a:defRPr/>
              </a:pPr>
              <a:r>
                <a:rPr kumimoji="0" lang="ko-KR" altLang="en-US" sz="1050" b="1" i="0" u="none" strike="noStrike" kern="1200" cap="none" spc="0" normalizeH="0" baseline="0" noProof="0" dirty="0">
                  <a:ln>
                    <a:noFill/>
                  </a:ln>
                  <a:solidFill>
                    <a:srgbClr val="FFFFFF"/>
                  </a:solidFill>
                  <a:effectLst/>
                  <a:uLnTx/>
                  <a:uFillTx/>
                  <a:latin typeface="맑은 고딕" panose="020B0503020000020004" pitchFamily="50" charset="-127"/>
                  <a:ea typeface="+mn-ea"/>
                  <a:cs typeface="+mn-cs"/>
                </a:rPr>
                <a:t>출장</a:t>
              </a:r>
              <a:r>
                <a:rPr kumimoji="0" lang="en-US" altLang="ko-KR" sz="1050" b="1" i="0" u="none" strike="noStrike" kern="1200" cap="none" spc="0" normalizeH="0" baseline="0" noProof="0" dirty="0">
                  <a:ln>
                    <a:noFill/>
                  </a:ln>
                  <a:solidFill>
                    <a:srgbClr val="FFFFFF"/>
                  </a:solidFill>
                  <a:effectLst/>
                  <a:uLnTx/>
                  <a:uFillTx/>
                  <a:latin typeface="맑은 고딕" panose="020B0503020000020004" pitchFamily="50" charset="-127"/>
                  <a:ea typeface="+mn-ea"/>
                  <a:cs typeface="+mn-cs"/>
                </a:rPr>
                <a:t>/</a:t>
              </a:r>
            </a:p>
            <a:p>
              <a:pPr marL="0" marR="0" lvl="0" indent="0" algn="ctr" defTabSz="300038" rtl="0" eaLnBrk="1" fontAlgn="auto" latinLnBrk="1" hangingPunct="1">
                <a:lnSpc>
                  <a:spcPct val="90000"/>
                </a:lnSpc>
                <a:spcBef>
                  <a:spcPct val="0"/>
                </a:spcBef>
                <a:spcAft>
                  <a:spcPct val="35000"/>
                </a:spcAft>
                <a:buClrTx/>
                <a:buSzTx/>
                <a:buFontTx/>
                <a:buNone/>
                <a:tabLst/>
                <a:defRPr/>
              </a:pPr>
              <a:r>
                <a:rPr kumimoji="0" lang="ko-KR" altLang="en-US" sz="1050" b="1" i="0" u="none" strike="noStrike" kern="1200" cap="none" spc="0" normalizeH="0" baseline="0" noProof="0" dirty="0">
                  <a:ln>
                    <a:noFill/>
                  </a:ln>
                  <a:solidFill>
                    <a:srgbClr val="FFFFFF"/>
                  </a:solidFill>
                  <a:effectLst/>
                  <a:uLnTx/>
                  <a:uFillTx/>
                  <a:latin typeface="맑은 고딕" panose="020B0503020000020004" pitchFamily="50" charset="-127"/>
                  <a:ea typeface="+mn-ea"/>
                  <a:cs typeface="+mn-cs"/>
                </a:rPr>
                <a:t>경비</a:t>
              </a:r>
              <a:endParaRPr kumimoji="0" lang="en-US" altLang="ko-KR" sz="1050" b="1" i="0" u="none" strike="noStrike" kern="1200" cap="none" spc="0" normalizeH="0" baseline="0" noProof="0" dirty="0">
                <a:ln>
                  <a:noFill/>
                </a:ln>
                <a:solidFill>
                  <a:srgbClr val="FFFFFF"/>
                </a:solidFill>
                <a:effectLst/>
                <a:uLnTx/>
                <a:uFillTx/>
                <a:latin typeface="맑은 고딕" panose="020B0503020000020004" pitchFamily="50" charset="-127"/>
                <a:ea typeface="+mn-ea"/>
                <a:cs typeface="+mn-cs"/>
              </a:endParaRPr>
            </a:p>
          </p:txBody>
        </p:sp>
        <p:grpSp>
          <p:nvGrpSpPr>
            <p:cNvPr id="175" name="그룹 174">
              <a:extLst>
                <a:ext uri="{FF2B5EF4-FFF2-40B4-BE49-F238E27FC236}">
                  <a16:creationId xmlns:a16="http://schemas.microsoft.com/office/drawing/2014/main" id="{E2913C6C-D984-4033-99F4-A4C65FB6511C}"/>
                </a:ext>
              </a:extLst>
            </p:cNvPr>
            <p:cNvGrpSpPr/>
            <p:nvPr/>
          </p:nvGrpSpPr>
          <p:grpSpPr>
            <a:xfrm>
              <a:off x="8429401" y="328026"/>
              <a:ext cx="731190" cy="795841"/>
              <a:chOff x="2221191" y="1783640"/>
              <a:chExt cx="833923" cy="958532"/>
            </a:xfrm>
          </p:grpSpPr>
          <p:sp>
            <p:nvSpPr>
              <p:cNvPr id="197" name="육각형 196">
                <a:extLst>
                  <a:ext uri="{FF2B5EF4-FFF2-40B4-BE49-F238E27FC236}">
                    <a16:creationId xmlns:a16="http://schemas.microsoft.com/office/drawing/2014/main" id="{5EC5FC06-C35E-48AC-AAA0-B2E565AD0F83}"/>
                  </a:ext>
                </a:extLst>
              </p:cNvPr>
              <p:cNvSpPr/>
              <p:nvPr/>
            </p:nvSpPr>
            <p:spPr>
              <a:xfrm rot="5400000">
                <a:off x="2158887" y="1845944"/>
                <a:ext cx="958532" cy="833923"/>
              </a:xfrm>
              <a:prstGeom prst="hexagon">
                <a:avLst>
                  <a:gd name="adj" fmla="val 25000"/>
                  <a:gd name="vf" fmla="val 115470"/>
                </a:avLst>
              </a:prstGeom>
              <a:solidFill>
                <a:srgbClr val="FFC000"/>
              </a:solidFill>
              <a:ln>
                <a:noFill/>
              </a:ln>
              <a:effectLst>
                <a:outerShdw blurRad="38100" dist="30000" dir="5400000" rotWithShape="0">
                  <a:srgbClr val="000000">
                    <a:alpha val="45000"/>
                  </a:srgbClr>
                </a:outerShdw>
              </a:effectLst>
            </p:spPr>
            <p:txBody>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srgbClr val="FFFFFF"/>
                  </a:solidFill>
                  <a:effectLst/>
                  <a:uLnTx/>
                  <a:uFillTx/>
                  <a:latin typeface="맑은 고딕" panose="020B0503020000020004" pitchFamily="50" charset="-127"/>
                  <a:ea typeface="+mn-ea"/>
                  <a:cs typeface="+mn-cs"/>
                </a:endParaRPr>
              </a:p>
            </p:txBody>
          </p:sp>
          <p:sp>
            <p:nvSpPr>
              <p:cNvPr id="198" name="육각형 18">
                <a:extLst>
                  <a:ext uri="{FF2B5EF4-FFF2-40B4-BE49-F238E27FC236}">
                    <a16:creationId xmlns:a16="http://schemas.microsoft.com/office/drawing/2014/main" id="{EDFBC60C-6775-47DE-89CE-668506B9D7DB}"/>
                  </a:ext>
                </a:extLst>
              </p:cNvPr>
              <p:cNvSpPr txBox="1"/>
              <p:nvPr/>
            </p:nvSpPr>
            <p:spPr>
              <a:xfrm>
                <a:off x="2372872" y="1933011"/>
                <a:ext cx="526018" cy="659790"/>
              </a:xfrm>
              <a:prstGeom prst="rect">
                <a:avLst/>
              </a:prstGeom>
              <a:noFill/>
              <a:ln>
                <a:noFill/>
              </a:ln>
              <a:effectLst/>
            </p:spPr>
            <p:txBody>
              <a:bodyPr spcFirstLastPara="0" vert="horz" wrap="square" lIns="0" tIns="0" rIns="0" bIns="0" numCol="1" spcCol="1270" anchor="ctr" anchorCtr="0">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300038" rtl="0" eaLnBrk="1" fontAlgn="auto" latinLnBrk="1" hangingPunct="1">
                  <a:lnSpc>
                    <a:spcPct val="90000"/>
                  </a:lnSpc>
                  <a:spcBef>
                    <a:spcPct val="0"/>
                  </a:spcBef>
                  <a:spcAft>
                    <a:spcPct val="35000"/>
                  </a:spcAft>
                  <a:buClrTx/>
                  <a:buSzTx/>
                  <a:buFontTx/>
                  <a:buNone/>
                  <a:tabLst/>
                  <a:defRPr/>
                </a:pPr>
                <a:r>
                  <a:rPr kumimoji="0" lang="ko-KR" altLang="en-US" sz="1050" b="1" i="0" u="none" strike="noStrike" kern="1200" cap="none" spc="0" normalizeH="0" baseline="0" noProof="0" dirty="0">
                    <a:ln>
                      <a:noFill/>
                    </a:ln>
                    <a:solidFill>
                      <a:schemeClr val="tx1">
                        <a:lumMod val="65000"/>
                        <a:lumOff val="35000"/>
                      </a:schemeClr>
                    </a:solidFill>
                    <a:effectLst/>
                    <a:uLnTx/>
                    <a:uFillTx/>
                    <a:latin typeface="맑은 고딕" panose="020B0503020000020004" pitchFamily="50" charset="-127"/>
                    <a:ea typeface="+mn-ea"/>
                    <a:cs typeface="+mn-cs"/>
                  </a:rPr>
                  <a:t>총계정 원장</a:t>
                </a:r>
              </a:p>
            </p:txBody>
          </p:sp>
        </p:grpSp>
        <p:sp>
          <p:nvSpPr>
            <p:cNvPr id="176" name="육각형 22">
              <a:extLst>
                <a:ext uri="{FF2B5EF4-FFF2-40B4-BE49-F238E27FC236}">
                  <a16:creationId xmlns:a16="http://schemas.microsoft.com/office/drawing/2014/main" id="{8EC2E47C-413C-477C-AF6A-A87411F5545C}"/>
                </a:ext>
              </a:extLst>
            </p:cNvPr>
            <p:cNvSpPr txBox="1"/>
            <p:nvPr/>
          </p:nvSpPr>
          <p:spPr>
            <a:xfrm>
              <a:off x="9370006" y="429850"/>
              <a:ext cx="503302" cy="547804"/>
            </a:xfrm>
            <a:prstGeom prst="rect">
              <a:avLst/>
            </a:prstGeom>
            <a:noFill/>
            <a:ln>
              <a:noFill/>
            </a:ln>
            <a:effectLst/>
          </p:spPr>
          <p:txBody>
            <a:bodyPr spcFirstLastPara="0" vert="horz" wrap="square" lIns="0" tIns="0" rIns="0" bIns="0" numCol="1" spcCol="1270" anchor="ctr" anchorCtr="0">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300038" rtl="0" eaLnBrk="1" fontAlgn="auto" latinLnBrk="1" hangingPunct="1">
                <a:lnSpc>
                  <a:spcPct val="90000"/>
                </a:lnSpc>
                <a:spcBef>
                  <a:spcPct val="0"/>
                </a:spcBef>
                <a:spcAft>
                  <a:spcPct val="35000"/>
                </a:spcAft>
                <a:buClrTx/>
                <a:buSzTx/>
                <a:buFontTx/>
                <a:buNone/>
                <a:tabLst/>
                <a:defRPr/>
              </a:pPr>
              <a:r>
                <a:rPr kumimoji="0" lang="ko-KR" altLang="en-US" sz="1050" b="1" i="0" u="none" strike="noStrike" kern="1200" cap="none" spc="0" normalizeH="0" baseline="0" noProof="0" dirty="0">
                  <a:ln>
                    <a:noFill/>
                  </a:ln>
                  <a:solidFill>
                    <a:srgbClr val="FFFFFF"/>
                  </a:solidFill>
                  <a:effectLst/>
                  <a:uLnTx/>
                  <a:uFillTx/>
                  <a:latin typeface="맑은 고딕" panose="020B0503020000020004" pitchFamily="50" charset="-127"/>
                  <a:ea typeface="+mn-ea"/>
                  <a:cs typeface="+mn-cs"/>
                </a:rPr>
                <a:t>물류</a:t>
              </a:r>
            </a:p>
          </p:txBody>
        </p:sp>
        <p:grpSp>
          <p:nvGrpSpPr>
            <p:cNvPr id="177" name="그룹 176">
              <a:extLst>
                <a:ext uri="{FF2B5EF4-FFF2-40B4-BE49-F238E27FC236}">
                  <a16:creationId xmlns:a16="http://schemas.microsoft.com/office/drawing/2014/main" id="{5B0C6DAF-49C6-4B68-B7CA-0C95AED2327B}"/>
                </a:ext>
              </a:extLst>
            </p:cNvPr>
            <p:cNvGrpSpPr/>
            <p:nvPr/>
          </p:nvGrpSpPr>
          <p:grpSpPr>
            <a:xfrm>
              <a:off x="8013942" y="-378379"/>
              <a:ext cx="731190" cy="795841"/>
              <a:chOff x="1682943" y="869878"/>
              <a:chExt cx="833923" cy="958532"/>
            </a:xfrm>
          </p:grpSpPr>
          <p:sp>
            <p:nvSpPr>
              <p:cNvPr id="195" name="육각형 194">
                <a:extLst>
                  <a:ext uri="{FF2B5EF4-FFF2-40B4-BE49-F238E27FC236}">
                    <a16:creationId xmlns:a16="http://schemas.microsoft.com/office/drawing/2014/main" id="{5DA5CFCE-2437-448E-B6FF-AFA6E4F886E8}"/>
                  </a:ext>
                </a:extLst>
              </p:cNvPr>
              <p:cNvSpPr/>
              <p:nvPr/>
            </p:nvSpPr>
            <p:spPr>
              <a:xfrm rot="5400000">
                <a:off x="1620639" y="932182"/>
                <a:ext cx="958532" cy="833923"/>
              </a:xfrm>
              <a:prstGeom prst="hexagon">
                <a:avLst>
                  <a:gd name="adj" fmla="val 25000"/>
                  <a:gd name="vf" fmla="val 115470"/>
                </a:avLst>
              </a:prstGeom>
              <a:solidFill>
                <a:srgbClr val="FFC000"/>
              </a:solidFill>
              <a:ln>
                <a:noFill/>
              </a:ln>
              <a:effectLst>
                <a:outerShdw blurRad="38100" dist="30000" dir="5400000" rotWithShape="0">
                  <a:srgbClr val="000000">
                    <a:alpha val="45000"/>
                  </a:srgbClr>
                </a:outerShdw>
              </a:effectLst>
            </p:spPr>
            <p:txBody>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srgbClr val="FFFFFF"/>
                  </a:solidFill>
                  <a:effectLst/>
                  <a:uLnTx/>
                  <a:uFillTx/>
                  <a:latin typeface="맑은 고딕" panose="020B0503020000020004" pitchFamily="50" charset="-127"/>
                  <a:ea typeface="+mn-ea"/>
                  <a:cs typeface="+mn-cs"/>
                </a:endParaRPr>
              </a:p>
            </p:txBody>
          </p:sp>
          <p:sp>
            <p:nvSpPr>
              <p:cNvPr id="196" name="육각형 6">
                <a:extLst>
                  <a:ext uri="{FF2B5EF4-FFF2-40B4-BE49-F238E27FC236}">
                    <a16:creationId xmlns:a16="http://schemas.microsoft.com/office/drawing/2014/main" id="{9A9EB86A-5D7C-4BB7-85E5-255BAB2F929A}"/>
                  </a:ext>
                </a:extLst>
              </p:cNvPr>
              <p:cNvSpPr txBox="1"/>
              <p:nvPr/>
            </p:nvSpPr>
            <p:spPr>
              <a:xfrm>
                <a:off x="1792004" y="1012790"/>
                <a:ext cx="631419" cy="659790"/>
              </a:xfrm>
              <a:prstGeom prst="rect">
                <a:avLst/>
              </a:prstGeom>
              <a:noFill/>
              <a:ln>
                <a:noFill/>
              </a:ln>
              <a:effectLst/>
            </p:spPr>
            <p:txBody>
              <a:bodyPr spcFirstLastPara="0" vert="horz" wrap="square" lIns="0" tIns="0" rIns="0" bIns="0" numCol="1" spcCol="1270" anchor="ctr" anchorCtr="0">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300038" rtl="0" eaLnBrk="1" fontAlgn="auto" latinLnBrk="1" hangingPunct="1">
                  <a:lnSpc>
                    <a:spcPct val="90000"/>
                  </a:lnSpc>
                  <a:spcBef>
                    <a:spcPct val="0"/>
                  </a:spcBef>
                  <a:spcAft>
                    <a:spcPct val="35000"/>
                  </a:spcAft>
                  <a:buClrTx/>
                  <a:buSzTx/>
                  <a:buFontTx/>
                  <a:buNone/>
                  <a:tabLst/>
                  <a:defRPr/>
                </a:pPr>
                <a:r>
                  <a:rPr kumimoji="0" lang="ko-KR" altLang="en-US" sz="1050" b="1" i="0" u="none" strike="noStrike" kern="1200" cap="none" spc="0" normalizeH="0" baseline="0" noProof="0" dirty="0">
                    <a:ln>
                      <a:noFill/>
                    </a:ln>
                    <a:solidFill>
                      <a:schemeClr val="tx1">
                        <a:lumMod val="65000"/>
                        <a:lumOff val="35000"/>
                      </a:schemeClr>
                    </a:solidFill>
                    <a:effectLst/>
                    <a:uLnTx/>
                    <a:uFillTx/>
                    <a:latin typeface="맑은 고딕" panose="020B0503020000020004" pitchFamily="50" charset="-127"/>
                    <a:ea typeface="+mn-ea"/>
                    <a:cs typeface="+mn-cs"/>
                  </a:rPr>
                  <a:t>공급망</a:t>
                </a:r>
                <a:br>
                  <a:rPr kumimoji="0" lang="en-US" altLang="ko-KR" sz="1050" b="1" i="0" u="none" strike="noStrike" kern="1200" cap="none" spc="0" normalizeH="0" baseline="0" noProof="0" dirty="0">
                    <a:ln>
                      <a:noFill/>
                    </a:ln>
                    <a:solidFill>
                      <a:schemeClr val="tx1">
                        <a:lumMod val="65000"/>
                        <a:lumOff val="35000"/>
                      </a:schemeClr>
                    </a:solidFill>
                    <a:effectLst/>
                    <a:uLnTx/>
                    <a:uFillTx/>
                    <a:latin typeface="맑은 고딕" panose="020B0503020000020004" pitchFamily="50" charset="-127"/>
                    <a:ea typeface="+mn-ea"/>
                    <a:cs typeface="+mn-cs"/>
                  </a:rPr>
                </a:br>
                <a:r>
                  <a:rPr kumimoji="0" lang="ko-KR" altLang="en-US" sz="1050" b="1" i="0" u="none" strike="noStrike" kern="1200" cap="none" spc="0" normalizeH="0" baseline="0" noProof="0" dirty="0">
                    <a:ln>
                      <a:noFill/>
                    </a:ln>
                    <a:solidFill>
                      <a:schemeClr val="tx1">
                        <a:lumMod val="65000"/>
                        <a:lumOff val="35000"/>
                      </a:schemeClr>
                    </a:solidFill>
                    <a:effectLst/>
                    <a:uLnTx/>
                    <a:uFillTx/>
                    <a:latin typeface="맑은 고딕" panose="020B0503020000020004" pitchFamily="50" charset="-127"/>
                    <a:ea typeface="+mn-ea"/>
                    <a:cs typeface="+mn-cs"/>
                  </a:rPr>
                  <a:t>계획관리</a:t>
                </a:r>
              </a:p>
            </p:txBody>
          </p:sp>
        </p:grpSp>
        <p:grpSp>
          <p:nvGrpSpPr>
            <p:cNvPr id="178" name="그룹 177">
              <a:extLst>
                <a:ext uri="{FF2B5EF4-FFF2-40B4-BE49-F238E27FC236}">
                  <a16:creationId xmlns:a16="http://schemas.microsoft.com/office/drawing/2014/main" id="{C093E58C-1C77-41A2-AA55-9159C15C7E9F}"/>
                </a:ext>
              </a:extLst>
            </p:cNvPr>
            <p:cNvGrpSpPr/>
            <p:nvPr/>
          </p:nvGrpSpPr>
          <p:grpSpPr>
            <a:xfrm>
              <a:off x="7168678" y="-378379"/>
              <a:ext cx="731190" cy="795841"/>
              <a:chOff x="1682943" y="869878"/>
              <a:chExt cx="833923" cy="958532"/>
            </a:xfrm>
          </p:grpSpPr>
          <p:sp>
            <p:nvSpPr>
              <p:cNvPr id="193" name="육각형 192">
                <a:extLst>
                  <a:ext uri="{FF2B5EF4-FFF2-40B4-BE49-F238E27FC236}">
                    <a16:creationId xmlns:a16="http://schemas.microsoft.com/office/drawing/2014/main" id="{872E89B1-E69F-4CCF-9BC2-1E02B1E64468}"/>
                  </a:ext>
                </a:extLst>
              </p:cNvPr>
              <p:cNvSpPr/>
              <p:nvPr/>
            </p:nvSpPr>
            <p:spPr>
              <a:xfrm rot="5400000">
                <a:off x="1620639" y="932182"/>
                <a:ext cx="958532" cy="833923"/>
              </a:xfrm>
              <a:prstGeom prst="hexagon">
                <a:avLst>
                  <a:gd name="adj" fmla="val 25000"/>
                  <a:gd name="vf" fmla="val 115470"/>
                </a:avLst>
              </a:prstGeom>
              <a:solidFill>
                <a:srgbClr val="FFC000"/>
              </a:solidFill>
              <a:ln>
                <a:noFill/>
              </a:ln>
              <a:effectLst>
                <a:outerShdw blurRad="38100" dist="30000" dir="5400000" rotWithShape="0">
                  <a:srgbClr val="000000">
                    <a:alpha val="45000"/>
                  </a:srgbClr>
                </a:outerShdw>
              </a:effectLst>
            </p:spPr>
            <p:txBody>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srgbClr val="FFFFFF"/>
                  </a:solidFill>
                  <a:effectLst/>
                  <a:uLnTx/>
                  <a:uFillTx/>
                  <a:latin typeface="맑은 고딕" panose="020B0503020000020004" pitchFamily="50" charset="-127"/>
                  <a:ea typeface="+mn-ea"/>
                  <a:cs typeface="+mn-cs"/>
                </a:endParaRPr>
              </a:p>
            </p:txBody>
          </p:sp>
          <p:sp>
            <p:nvSpPr>
              <p:cNvPr id="194" name="육각형 6">
                <a:extLst>
                  <a:ext uri="{FF2B5EF4-FFF2-40B4-BE49-F238E27FC236}">
                    <a16:creationId xmlns:a16="http://schemas.microsoft.com/office/drawing/2014/main" id="{5B8A70E2-62F2-4F31-9106-1F42D1C097BF}"/>
                  </a:ext>
                </a:extLst>
              </p:cNvPr>
              <p:cNvSpPr txBox="1"/>
              <p:nvPr/>
            </p:nvSpPr>
            <p:spPr>
              <a:xfrm>
                <a:off x="1792004" y="1012790"/>
                <a:ext cx="631419" cy="659790"/>
              </a:xfrm>
              <a:prstGeom prst="rect">
                <a:avLst/>
              </a:prstGeom>
              <a:noFill/>
              <a:ln>
                <a:noFill/>
              </a:ln>
              <a:effectLst/>
            </p:spPr>
            <p:txBody>
              <a:bodyPr spcFirstLastPara="0" vert="horz" wrap="square" lIns="0" tIns="0" rIns="0" bIns="0" numCol="1" spcCol="1270" anchor="ctr" anchorCtr="0">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300038" rtl="0" eaLnBrk="1" fontAlgn="auto" latinLnBrk="1" hangingPunct="1">
                  <a:lnSpc>
                    <a:spcPct val="90000"/>
                  </a:lnSpc>
                  <a:spcBef>
                    <a:spcPct val="0"/>
                  </a:spcBef>
                  <a:spcAft>
                    <a:spcPct val="35000"/>
                  </a:spcAft>
                  <a:buClrTx/>
                  <a:buSzTx/>
                  <a:buFontTx/>
                  <a:buNone/>
                  <a:tabLst/>
                  <a:defRPr/>
                </a:pPr>
                <a:r>
                  <a:rPr kumimoji="0" lang="ko-KR" altLang="en-US" sz="1050" b="1" i="0" u="none" strike="noStrike" kern="1200" cap="none" spc="0" normalizeH="0" baseline="0" noProof="0" dirty="0">
                    <a:ln>
                      <a:noFill/>
                    </a:ln>
                    <a:solidFill>
                      <a:schemeClr val="tx1">
                        <a:lumMod val="65000"/>
                        <a:lumOff val="35000"/>
                      </a:schemeClr>
                    </a:solidFill>
                    <a:effectLst/>
                    <a:uLnTx/>
                    <a:uFillTx/>
                    <a:latin typeface="맑은 고딕" panose="020B0503020000020004" pitchFamily="50" charset="-127"/>
                    <a:ea typeface="+mn-ea"/>
                    <a:cs typeface="+mn-cs"/>
                  </a:rPr>
                  <a:t>구매</a:t>
                </a:r>
              </a:p>
            </p:txBody>
          </p:sp>
        </p:grpSp>
        <p:grpSp>
          <p:nvGrpSpPr>
            <p:cNvPr id="179" name="그룹 178">
              <a:extLst>
                <a:ext uri="{FF2B5EF4-FFF2-40B4-BE49-F238E27FC236}">
                  <a16:creationId xmlns:a16="http://schemas.microsoft.com/office/drawing/2014/main" id="{D7760A37-6AD1-4B45-8BC3-6747D4673480}"/>
                </a:ext>
              </a:extLst>
            </p:cNvPr>
            <p:cNvGrpSpPr/>
            <p:nvPr/>
          </p:nvGrpSpPr>
          <p:grpSpPr>
            <a:xfrm>
              <a:off x="9270079" y="328027"/>
              <a:ext cx="731191" cy="772551"/>
              <a:chOff x="9777547" y="1793812"/>
              <a:chExt cx="936001" cy="908608"/>
            </a:xfrm>
          </p:grpSpPr>
          <p:sp>
            <p:nvSpPr>
              <p:cNvPr id="191" name="육각형 190">
                <a:extLst>
                  <a:ext uri="{FF2B5EF4-FFF2-40B4-BE49-F238E27FC236}">
                    <a16:creationId xmlns:a16="http://schemas.microsoft.com/office/drawing/2014/main" id="{FC66F303-A929-44B3-ABE9-A96423C12A49}"/>
                  </a:ext>
                </a:extLst>
              </p:cNvPr>
              <p:cNvSpPr/>
              <p:nvPr/>
            </p:nvSpPr>
            <p:spPr>
              <a:xfrm rot="5400000">
                <a:off x="9791244" y="1780115"/>
                <a:ext cx="908608" cy="936001"/>
              </a:xfrm>
              <a:prstGeom prst="hexagon">
                <a:avLst>
                  <a:gd name="adj" fmla="val 25000"/>
                  <a:gd name="vf" fmla="val 115470"/>
                </a:avLst>
              </a:prstGeom>
              <a:solidFill>
                <a:srgbClr val="FFC000"/>
              </a:solidFill>
              <a:ln>
                <a:noFill/>
              </a:ln>
              <a:effectLst>
                <a:outerShdw blurRad="38100" dist="30000" dir="5400000" rotWithShape="0">
                  <a:srgbClr val="000000">
                    <a:alpha val="45000"/>
                  </a:srgbClr>
                </a:outerShdw>
              </a:effectLst>
            </p:spPr>
            <p:txBody>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srgbClr val="FFFFFF"/>
                  </a:solidFill>
                  <a:effectLst/>
                  <a:uLnTx/>
                  <a:uFillTx/>
                  <a:latin typeface="맑은 고딕" panose="020B0503020000020004" pitchFamily="50" charset="-127"/>
                  <a:ea typeface="+mn-ea"/>
                  <a:cs typeface="+mn-cs"/>
                </a:endParaRPr>
              </a:p>
            </p:txBody>
          </p:sp>
          <p:sp>
            <p:nvSpPr>
              <p:cNvPr id="192" name="육각형 22">
                <a:extLst>
                  <a:ext uri="{FF2B5EF4-FFF2-40B4-BE49-F238E27FC236}">
                    <a16:creationId xmlns:a16="http://schemas.microsoft.com/office/drawing/2014/main" id="{9A5BC155-E31D-4BD8-ACB0-834F631D10A5}"/>
                  </a:ext>
                </a:extLst>
              </p:cNvPr>
              <p:cNvSpPr txBox="1"/>
              <p:nvPr/>
            </p:nvSpPr>
            <p:spPr>
              <a:xfrm>
                <a:off x="9891135" y="1942988"/>
                <a:ext cx="693523" cy="644280"/>
              </a:xfrm>
              <a:prstGeom prst="rect">
                <a:avLst/>
              </a:prstGeom>
              <a:noFill/>
              <a:ln>
                <a:noFill/>
              </a:ln>
              <a:effectLst/>
            </p:spPr>
            <p:txBody>
              <a:bodyPr spcFirstLastPara="0" vert="horz" wrap="square" lIns="0" tIns="0" rIns="0" bIns="0" numCol="1" spcCol="1270" anchor="ctr" anchorCtr="0">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300038" rtl="0" eaLnBrk="1" fontAlgn="auto" latinLnBrk="1" hangingPunct="1">
                  <a:lnSpc>
                    <a:spcPct val="90000"/>
                  </a:lnSpc>
                  <a:spcBef>
                    <a:spcPct val="0"/>
                  </a:spcBef>
                  <a:spcAft>
                    <a:spcPct val="35000"/>
                  </a:spcAft>
                  <a:buClrTx/>
                  <a:buSzTx/>
                  <a:buFontTx/>
                  <a:buNone/>
                  <a:tabLst/>
                  <a:defRPr/>
                </a:pPr>
                <a:r>
                  <a:rPr kumimoji="0" lang="ko-KR" altLang="en-US" sz="1050" b="1" i="0" u="none" strike="noStrike" kern="1200" cap="none" spc="0" normalizeH="0" baseline="0" noProof="0" dirty="0">
                    <a:ln>
                      <a:noFill/>
                    </a:ln>
                    <a:solidFill>
                      <a:schemeClr val="tx1">
                        <a:lumMod val="65000"/>
                        <a:lumOff val="35000"/>
                      </a:schemeClr>
                    </a:solidFill>
                    <a:effectLst/>
                    <a:uLnTx/>
                    <a:uFillTx/>
                    <a:latin typeface="맑은 고딕" panose="020B0503020000020004" pitchFamily="50" charset="-127"/>
                    <a:ea typeface="+mn-ea"/>
                    <a:cs typeface="+mn-cs"/>
                  </a:rPr>
                  <a:t>재고관리</a:t>
                </a:r>
              </a:p>
            </p:txBody>
          </p:sp>
        </p:grpSp>
        <p:grpSp>
          <p:nvGrpSpPr>
            <p:cNvPr id="180" name="그룹 179">
              <a:extLst>
                <a:ext uri="{FF2B5EF4-FFF2-40B4-BE49-F238E27FC236}">
                  <a16:creationId xmlns:a16="http://schemas.microsoft.com/office/drawing/2014/main" id="{61776457-59A7-4AD5-BA29-366E9519D6B5}"/>
                </a:ext>
              </a:extLst>
            </p:cNvPr>
            <p:cNvGrpSpPr/>
            <p:nvPr/>
          </p:nvGrpSpPr>
          <p:grpSpPr>
            <a:xfrm>
              <a:off x="7588728" y="328026"/>
              <a:ext cx="731190" cy="795841"/>
              <a:chOff x="3617934" y="-686269"/>
              <a:chExt cx="833923" cy="958532"/>
            </a:xfrm>
          </p:grpSpPr>
          <p:sp>
            <p:nvSpPr>
              <p:cNvPr id="189" name="육각형 188">
                <a:extLst>
                  <a:ext uri="{FF2B5EF4-FFF2-40B4-BE49-F238E27FC236}">
                    <a16:creationId xmlns:a16="http://schemas.microsoft.com/office/drawing/2014/main" id="{C35E8795-9323-4D19-A5BE-0B715B697AF9}"/>
                  </a:ext>
                </a:extLst>
              </p:cNvPr>
              <p:cNvSpPr/>
              <p:nvPr/>
            </p:nvSpPr>
            <p:spPr>
              <a:xfrm rot="5400000">
                <a:off x="3555630" y="-623965"/>
                <a:ext cx="958532" cy="833923"/>
              </a:xfrm>
              <a:prstGeom prst="hexagon">
                <a:avLst>
                  <a:gd name="adj" fmla="val 25000"/>
                  <a:gd name="vf" fmla="val 115470"/>
                </a:avLst>
              </a:prstGeom>
              <a:solidFill>
                <a:srgbClr val="FFC000"/>
              </a:solidFill>
              <a:ln>
                <a:noFill/>
              </a:ln>
              <a:effectLst>
                <a:outerShdw blurRad="38100" dist="30000" dir="5400000" rotWithShape="0">
                  <a:srgbClr val="000000">
                    <a:alpha val="45000"/>
                  </a:srgbClr>
                </a:outerShdw>
              </a:effectLst>
            </p:spPr>
            <p:txBody>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srgbClr val="FFFFFF"/>
                  </a:solidFill>
                  <a:effectLst/>
                  <a:uLnTx/>
                  <a:uFillTx/>
                  <a:latin typeface="맑은 고딕" panose="020B0503020000020004" pitchFamily="50" charset="-127"/>
                  <a:ea typeface="+mn-ea"/>
                  <a:cs typeface="+mn-cs"/>
                </a:endParaRPr>
              </a:p>
            </p:txBody>
          </p:sp>
          <p:sp>
            <p:nvSpPr>
              <p:cNvPr id="190" name="육각형 8">
                <a:extLst>
                  <a:ext uri="{FF2B5EF4-FFF2-40B4-BE49-F238E27FC236}">
                    <a16:creationId xmlns:a16="http://schemas.microsoft.com/office/drawing/2014/main" id="{CE523441-7510-4A96-96DA-40FD7D22978D}"/>
                  </a:ext>
                </a:extLst>
              </p:cNvPr>
              <p:cNvSpPr txBox="1"/>
              <p:nvPr/>
            </p:nvSpPr>
            <p:spPr>
              <a:xfrm>
                <a:off x="3747887" y="-536898"/>
                <a:ext cx="574016" cy="659790"/>
              </a:xfrm>
              <a:prstGeom prst="rect">
                <a:avLst/>
              </a:prstGeom>
              <a:noFill/>
              <a:ln>
                <a:noFill/>
              </a:ln>
              <a:effectLst/>
            </p:spPr>
            <p:txBody>
              <a:bodyPr spcFirstLastPara="0" vert="horz" wrap="square" lIns="0" tIns="0" rIns="0" bIns="0" numCol="1" spcCol="1270" anchor="ctr" anchorCtr="0">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300038" rtl="0" eaLnBrk="1" fontAlgn="auto" latinLnBrk="1" hangingPunct="1">
                  <a:lnSpc>
                    <a:spcPct val="90000"/>
                  </a:lnSpc>
                  <a:spcBef>
                    <a:spcPct val="0"/>
                  </a:spcBef>
                  <a:spcAft>
                    <a:spcPct val="35000"/>
                  </a:spcAft>
                  <a:buClrTx/>
                  <a:buSzTx/>
                  <a:buFontTx/>
                  <a:buNone/>
                  <a:tabLst/>
                  <a:defRPr/>
                </a:pPr>
                <a:r>
                  <a:rPr kumimoji="0" lang="ko-KR" altLang="en-US" sz="1050" b="1" i="0" u="none" strike="noStrike" kern="1200" cap="none" spc="0" normalizeH="0" baseline="0" noProof="0" dirty="0">
                    <a:ln>
                      <a:noFill/>
                    </a:ln>
                    <a:solidFill>
                      <a:schemeClr val="tx1">
                        <a:lumMod val="65000"/>
                        <a:lumOff val="35000"/>
                      </a:schemeClr>
                    </a:solidFill>
                    <a:effectLst/>
                    <a:uLnTx/>
                    <a:uFillTx/>
                    <a:latin typeface="맑은 고딕" panose="020B0503020000020004" pitchFamily="50" charset="-127"/>
                    <a:ea typeface="+mn-ea"/>
                    <a:cs typeface="+mn-cs"/>
                  </a:rPr>
                  <a:t>유동성 관리</a:t>
                </a:r>
              </a:p>
            </p:txBody>
          </p:sp>
        </p:grpSp>
        <p:grpSp>
          <p:nvGrpSpPr>
            <p:cNvPr id="181" name="그룹 180">
              <a:extLst>
                <a:ext uri="{FF2B5EF4-FFF2-40B4-BE49-F238E27FC236}">
                  <a16:creationId xmlns:a16="http://schemas.microsoft.com/office/drawing/2014/main" id="{A223DD88-0FB3-4A83-8CAA-5E573D42DE67}"/>
                </a:ext>
              </a:extLst>
            </p:cNvPr>
            <p:cNvGrpSpPr/>
            <p:nvPr/>
          </p:nvGrpSpPr>
          <p:grpSpPr>
            <a:xfrm>
              <a:off x="8858049" y="-378379"/>
              <a:ext cx="731190" cy="795841"/>
              <a:chOff x="3139574" y="164209"/>
              <a:chExt cx="833923" cy="958532"/>
            </a:xfrm>
          </p:grpSpPr>
          <p:sp>
            <p:nvSpPr>
              <p:cNvPr id="187" name="육각형 186">
                <a:extLst>
                  <a:ext uri="{FF2B5EF4-FFF2-40B4-BE49-F238E27FC236}">
                    <a16:creationId xmlns:a16="http://schemas.microsoft.com/office/drawing/2014/main" id="{ED98862A-3DE8-4A67-80A8-B68E7CF16920}"/>
                  </a:ext>
                </a:extLst>
              </p:cNvPr>
              <p:cNvSpPr/>
              <p:nvPr/>
            </p:nvSpPr>
            <p:spPr>
              <a:xfrm rot="5400000">
                <a:off x="3077270" y="226513"/>
                <a:ext cx="958532" cy="833923"/>
              </a:xfrm>
              <a:prstGeom prst="hexagon">
                <a:avLst>
                  <a:gd name="adj" fmla="val 25000"/>
                  <a:gd name="vf" fmla="val 115470"/>
                </a:avLst>
              </a:prstGeom>
              <a:solidFill>
                <a:srgbClr val="FFC000"/>
              </a:solidFill>
              <a:ln>
                <a:noFill/>
              </a:ln>
              <a:effectLst>
                <a:outerShdw blurRad="38100" dist="30000" dir="5400000" rotWithShape="0">
                  <a:srgbClr val="000000">
                    <a:alpha val="45000"/>
                  </a:srgbClr>
                </a:outerShdw>
              </a:effectLst>
            </p:spPr>
            <p:txBody>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srgbClr val="FFFFFF"/>
                  </a:solidFill>
                  <a:effectLst/>
                  <a:uLnTx/>
                  <a:uFillTx/>
                  <a:latin typeface="맑은 고딕" panose="020B0503020000020004" pitchFamily="50" charset="-127"/>
                  <a:ea typeface="+mn-ea"/>
                  <a:cs typeface="+mn-cs"/>
                </a:endParaRPr>
              </a:p>
            </p:txBody>
          </p:sp>
          <p:sp>
            <p:nvSpPr>
              <p:cNvPr id="188" name="육각형 8">
                <a:extLst>
                  <a:ext uri="{FF2B5EF4-FFF2-40B4-BE49-F238E27FC236}">
                    <a16:creationId xmlns:a16="http://schemas.microsoft.com/office/drawing/2014/main" id="{E622CB05-D69F-4165-9F6B-89BAC3D2F761}"/>
                  </a:ext>
                </a:extLst>
              </p:cNvPr>
              <p:cNvSpPr txBox="1"/>
              <p:nvPr/>
            </p:nvSpPr>
            <p:spPr>
              <a:xfrm>
                <a:off x="3174527" y="313580"/>
                <a:ext cx="764017" cy="659790"/>
              </a:xfrm>
              <a:prstGeom prst="rect">
                <a:avLst/>
              </a:prstGeom>
              <a:noFill/>
              <a:ln>
                <a:noFill/>
              </a:ln>
              <a:effectLst/>
            </p:spPr>
            <p:txBody>
              <a:bodyPr spcFirstLastPara="0" vert="horz" wrap="square" lIns="0" tIns="0" rIns="0" bIns="0" numCol="1" spcCol="1270" anchor="ctr" anchorCtr="0">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300038" rtl="0" eaLnBrk="1" fontAlgn="auto" latinLnBrk="1" hangingPunct="1">
                  <a:lnSpc>
                    <a:spcPct val="90000"/>
                  </a:lnSpc>
                  <a:spcBef>
                    <a:spcPct val="0"/>
                  </a:spcBef>
                  <a:spcAft>
                    <a:spcPct val="35000"/>
                  </a:spcAft>
                  <a:buClrTx/>
                  <a:buSzTx/>
                  <a:buFontTx/>
                  <a:buNone/>
                  <a:tabLst/>
                  <a:defRPr/>
                </a:pPr>
                <a:r>
                  <a:rPr kumimoji="0" lang="ko-KR" altLang="en-US" sz="1050" b="1" i="0" u="none" strike="noStrike" kern="1200" cap="none" spc="0" normalizeH="0" baseline="0" noProof="0" dirty="0">
                    <a:ln>
                      <a:noFill/>
                    </a:ln>
                    <a:solidFill>
                      <a:schemeClr val="tx1">
                        <a:lumMod val="65000"/>
                        <a:lumOff val="35000"/>
                      </a:schemeClr>
                    </a:solidFill>
                    <a:effectLst/>
                    <a:uLnTx/>
                    <a:uFillTx/>
                    <a:latin typeface="맑은 고딕" panose="020B0503020000020004" pitchFamily="50" charset="-127"/>
                    <a:ea typeface="+mn-ea"/>
                    <a:cs typeface="+mn-cs"/>
                  </a:rPr>
                  <a:t>매출 채권</a:t>
                </a:r>
              </a:p>
            </p:txBody>
          </p:sp>
        </p:grpSp>
        <p:grpSp>
          <p:nvGrpSpPr>
            <p:cNvPr id="2" name="그룹 1">
              <a:extLst>
                <a:ext uri="{FF2B5EF4-FFF2-40B4-BE49-F238E27FC236}">
                  <a16:creationId xmlns:a16="http://schemas.microsoft.com/office/drawing/2014/main" id="{4F2B511E-D00B-4841-A2A4-375CD1BC6531}"/>
                </a:ext>
              </a:extLst>
            </p:cNvPr>
            <p:cNvGrpSpPr/>
            <p:nvPr/>
          </p:nvGrpSpPr>
          <p:grpSpPr>
            <a:xfrm>
              <a:off x="8013942" y="1039975"/>
              <a:ext cx="731190" cy="795841"/>
              <a:chOff x="2027289" y="4040931"/>
              <a:chExt cx="802485" cy="848069"/>
            </a:xfrm>
          </p:grpSpPr>
          <p:sp>
            <p:nvSpPr>
              <p:cNvPr id="183" name="육각형 182">
                <a:extLst>
                  <a:ext uri="{FF2B5EF4-FFF2-40B4-BE49-F238E27FC236}">
                    <a16:creationId xmlns:a16="http://schemas.microsoft.com/office/drawing/2014/main" id="{B19A0ADB-6A03-4B4C-891D-0B9A1B468A8B}"/>
                  </a:ext>
                </a:extLst>
              </p:cNvPr>
              <p:cNvSpPr/>
              <p:nvPr/>
            </p:nvSpPr>
            <p:spPr>
              <a:xfrm rot="5400000">
                <a:off x="2004497" y="4063723"/>
                <a:ext cx="848069" cy="802485"/>
              </a:xfrm>
              <a:prstGeom prst="hexagon">
                <a:avLst>
                  <a:gd name="adj" fmla="val 25000"/>
                  <a:gd name="vf" fmla="val 115470"/>
                </a:avLst>
              </a:prstGeom>
              <a:solidFill>
                <a:srgbClr val="FFC000"/>
              </a:solidFill>
              <a:ln>
                <a:noFill/>
              </a:ln>
              <a:effectLst>
                <a:outerShdw blurRad="38100" dist="30000" dir="5400000" rotWithShape="0">
                  <a:srgbClr val="000000">
                    <a:alpha val="45000"/>
                  </a:srgbClr>
                </a:outerShdw>
              </a:effectLst>
            </p:spPr>
            <p:txBody>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srgbClr val="FFFFFF"/>
                  </a:solidFill>
                  <a:effectLst/>
                  <a:uLnTx/>
                  <a:uFillTx/>
                  <a:latin typeface="맑은 고딕" panose="020B0503020000020004" pitchFamily="50" charset="-127"/>
                  <a:ea typeface="+mn-ea"/>
                  <a:cs typeface="+mn-cs"/>
                </a:endParaRPr>
              </a:p>
            </p:txBody>
          </p:sp>
          <p:sp>
            <p:nvSpPr>
              <p:cNvPr id="184" name="육각형 8">
                <a:extLst>
                  <a:ext uri="{FF2B5EF4-FFF2-40B4-BE49-F238E27FC236}">
                    <a16:creationId xmlns:a16="http://schemas.microsoft.com/office/drawing/2014/main" id="{41181FDB-B677-4E11-9508-2AFE01030BA7}"/>
                  </a:ext>
                </a:extLst>
              </p:cNvPr>
              <p:cNvSpPr txBox="1"/>
              <p:nvPr/>
            </p:nvSpPr>
            <p:spPr>
              <a:xfrm>
                <a:off x="2085394" y="4196836"/>
                <a:ext cx="683033" cy="583755"/>
              </a:xfrm>
              <a:prstGeom prst="rect">
                <a:avLst/>
              </a:prstGeom>
              <a:noFill/>
              <a:ln>
                <a:noFill/>
              </a:ln>
              <a:effectLst/>
            </p:spPr>
            <p:txBody>
              <a:bodyPr spcFirstLastPara="0" vert="horz" wrap="square" lIns="0" tIns="0" rIns="0" bIns="0" numCol="1" spcCol="1270" anchor="ctr" anchorCtr="0">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300038" rtl="0" eaLnBrk="1" fontAlgn="auto" latinLnBrk="1" hangingPunct="1">
                  <a:lnSpc>
                    <a:spcPct val="90000"/>
                  </a:lnSpc>
                  <a:spcBef>
                    <a:spcPct val="0"/>
                  </a:spcBef>
                  <a:spcAft>
                    <a:spcPct val="35000"/>
                  </a:spcAft>
                  <a:buClrTx/>
                  <a:buSzTx/>
                  <a:buFontTx/>
                  <a:buNone/>
                  <a:tabLst/>
                  <a:defRPr/>
                </a:pPr>
                <a:r>
                  <a:rPr kumimoji="0" lang="ko-KR" altLang="en-US" sz="1050" b="1" i="0" u="none" strike="noStrike" kern="1200" cap="none" spc="0" normalizeH="0" baseline="0" noProof="0" dirty="0">
                    <a:ln>
                      <a:noFill/>
                    </a:ln>
                    <a:solidFill>
                      <a:schemeClr val="tx1">
                        <a:lumMod val="65000"/>
                        <a:lumOff val="35000"/>
                      </a:schemeClr>
                    </a:solidFill>
                    <a:effectLst/>
                    <a:uLnTx/>
                    <a:uFillTx/>
                    <a:latin typeface="맑은 고딕" panose="020B0503020000020004" pitchFamily="50" charset="-127"/>
                    <a:ea typeface="+mn-ea"/>
                    <a:cs typeface="+mn-cs"/>
                  </a:rPr>
                  <a:t>매입 채무 </a:t>
                </a:r>
              </a:p>
            </p:txBody>
          </p:sp>
        </p:grpSp>
        <p:grpSp>
          <p:nvGrpSpPr>
            <p:cNvPr id="9" name="그룹 8">
              <a:extLst>
                <a:ext uri="{FF2B5EF4-FFF2-40B4-BE49-F238E27FC236}">
                  <a16:creationId xmlns:a16="http://schemas.microsoft.com/office/drawing/2014/main" id="{EBA7D88A-7670-4D1B-9402-0E2F4866DD3B}"/>
                </a:ext>
              </a:extLst>
            </p:cNvPr>
            <p:cNvGrpSpPr/>
            <p:nvPr/>
          </p:nvGrpSpPr>
          <p:grpSpPr>
            <a:xfrm>
              <a:off x="8448158" y="1768186"/>
              <a:ext cx="731190" cy="795838"/>
              <a:chOff x="2530082" y="4770957"/>
              <a:chExt cx="802485" cy="848066"/>
            </a:xfrm>
          </p:grpSpPr>
          <p:sp>
            <p:nvSpPr>
              <p:cNvPr id="185" name="육각형 184">
                <a:extLst>
                  <a:ext uri="{FF2B5EF4-FFF2-40B4-BE49-F238E27FC236}">
                    <a16:creationId xmlns:a16="http://schemas.microsoft.com/office/drawing/2014/main" id="{EC55511E-C30D-485D-94E3-BA5107EA3D89}"/>
                  </a:ext>
                </a:extLst>
              </p:cNvPr>
              <p:cNvSpPr/>
              <p:nvPr/>
            </p:nvSpPr>
            <p:spPr>
              <a:xfrm rot="5400000">
                <a:off x="2507292" y="4793747"/>
                <a:ext cx="848066" cy="802485"/>
              </a:xfrm>
              <a:prstGeom prst="hexagon">
                <a:avLst>
                  <a:gd name="adj" fmla="val 25000"/>
                  <a:gd name="vf" fmla="val 115470"/>
                </a:avLst>
              </a:prstGeom>
              <a:solidFill>
                <a:srgbClr val="FFC000"/>
              </a:solidFill>
              <a:ln>
                <a:noFill/>
              </a:ln>
              <a:effectLst>
                <a:outerShdw blurRad="38100" dist="30000" dir="5400000" rotWithShape="0">
                  <a:srgbClr val="000000">
                    <a:alpha val="45000"/>
                  </a:srgbClr>
                </a:outerShdw>
              </a:effectLst>
            </p:spPr>
            <p:txBody>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srgbClr val="FFFFFF"/>
                  </a:solidFill>
                  <a:effectLst/>
                  <a:uLnTx/>
                  <a:uFillTx/>
                  <a:latin typeface="맑은 고딕" panose="020B0503020000020004" pitchFamily="50" charset="-127"/>
                  <a:ea typeface="+mn-ea"/>
                  <a:cs typeface="+mn-cs"/>
                </a:endParaRPr>
              </a:p>
            </p:txBody>
          </p:sp>
          <p:sp>
            <p:nvSpPr>
              <p:cNvPr id="186" name="육각형 8">
                <a:extLst>
                  <a:ext uri="{FF2B5EF4-FFF2-40B4-BE49-F238E27FC236}">
                    <a16:creationId xmlns:a16="http://schemas.microsoft.com/office/drawing/2014/main" id="{28151725-1CC0-40E5-9254-6084E5A6D288}"/>
                  </a:ext>
                </a:extLst>
              </p:cNvPr>
              <p:cNvSpPr txBox="1"/>
              <p:nvPr/>
            </p:nvSpPr>
            <p:spPr>
              <a:xfrm>
                <a:off x="2627518" y="4903112"/>
                <a:ext cx="607615" cy="583755"/>
              </a:xfrm>
              <a:prstGeom prst="rect">
                <a:avLst/>
              </a:prstGeom>
              <a:noFill/>
              <a:ln>
                <a:noFill/>
              </a:ln>
              <a:effectLst/>
            </p:spPr>
            <p:txBody>
              <a:bodyPr spcFirstLastPara="0" vert="horz" wrap="square" lIns="0" tIns="0" rIns="0" bIns="0" numCol="1" spcCol="1270" anchor="ctr" anchorCtr="0">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300038" rtl="0" eaLnBrk="1" fontAlgn="auto" latinLnBrk="1" hangingPunct="1">
                  <a:spcBef>
                    <a:spcPct val="0"/>
                  </a:spcBef>
                  <a:spcAft>
                    <a:spcPct val="35000"/>
                  </a:spcAft>
                  <a:buClrTx/>
                  <a:buSzTx/>
                  <a:buFontTx/>
                  <a:buNone/>
                  <a:tabLst/>
                  <a:defRPr/>
                </a:pPr>
                <a:r>
                  <a:rPr kumimoji="0" lang="ko-KR" altLang="en-US" sz="1050" b="1" i="0" u="none" strike="noStrike" kern="1200" cap="none" spc="0" normalizeH="0" baseline="0" noProof="0" dirty="0">
                    <a:ln>
                      <a:noFill/>
                    </a:ln>
                    <a:solidFill>
                      <a:schemeClr val="tx1">
                        <a:lumMod val="65000"/>
                        <a:lumOff val="35000"/>
                      </a:schemeClr>
                    </a:solidFill>
                    <a:effectLst/>
                    <a:uLnTx/>
                    <a:uFillTx/>
                    <a:latin typeface="맑은 고딕" panose="020B0503020000020004" pitchFamily="50" charset="-127"/>
                    <a:ea typeface="+mn-ea"/>
                    <a:cs typeface="+mn-cs"/>
                  </a:rPr>
                  <a:t>기본정보관리</a:t>
                </a:r>
              </a:p>
            </p:txBody>
          </p:sp>
        </p:grpSp>
        <p:grpSp>
          <p:nvGrpSpPr>
            <p:cNvPr id="11" name="그룹 10">
              <a:extLst>
                <a:ext uri="{FF2B5EF4-FFF2-40B4-BE49-F238E27FC236}">
                  <a16:creationId xmlns:a16="http://schemas.microsoft.com/office/drawing/2014/main" id="{B81072D1-8870-44C0-BCE3-27D5681CE6E2}"/>
                </a:ext>
              </a:extLst>
            </p:cNvPr>
            <p:cNvGrpSpPr/>
            <p:nvPr/>
          </p:nvGrpSpPr>
          <p:grpSpPr>
            <a:xfrm>
              <a:off x="7056183" y="1002648"/>
              <a:ext cx="929358" cy="897953"/>
              <a:chOff x="965412" y="4015499"/>
              <a:chExt cx="1038240" cy="932874"/>
            </a:xfrm>
          </p:grpSpPr>
          <p:sp>
            <p:nvSpPr>
              <p:cNvPr id="199" name="육각형 198">
                <a:extLst>
                  <a:ext uri="{FF2B5EF4-FFF2-40B4-BE49-F238E27FC236}">
                    <a16:creationId xmlns:a16="http://schemas.microsoft.com/office/drawing/2014/main" id="{4EA6A4E2-4996-4A59-9157-5E9EC15401B1}"/>
                  </a:ext>
                </a:extLst>
              </p:cNvPr>
              <p:cNvSpPr/>
              <p:nvPr/>
            </p:nvSpPr>
            <p:spPr>
              <a:xfrm rot="5400000">
                <a:off x="1023336" y="4040568"/>
                <a:ext cx="932874" cy="882736"/>
              </a:xfrm>
              <a:prstGeom prst="hexagon">
                <a:avLst>
                  <a:gd name="adj" fmla="val 25000"/>
                  <a:gd name="vf" fmla="val 115470"/>
                </a:avLst>
              </a:prstGeom>
              <a:solidFill>
                <a:schemeClr val="bg1">
                  <a:lumMod val="50000"/>
                </a:schemeClr>
              </a:solidFill>
              <a:ln>
                <a:noFill/>
              </a:ln>
              <a:effectLst>
                <a:outerShdw blurRad="38100" dist="30000" dir="5400000" rotWithShape="0">
                  <a:srgbClr val="000000">
                    <a:alpha val="45000"/>
                  </a:srgbClr>
                </a:outerShdw>
              </a:effectLst>
            </p:spPr>
            <p:txBody>
              <a:bodyPr/>
              <a:lstStyle/>
              <a:p>
                <a:pPr marL="0" marR="0" lvl="0" indent="0" defTabSz="514350" eaLnBrk="1" fontAlgn="auto" latinLnBrk="0" hangingPunct="1">
                  <a:lnSpc>
                    <a:spcPct val="100000"/>
                  </a:lnSpc>
                  <a:spcBef>
                    <a:spcPts val="0"/>
                  </a:spcBef>
                  <a:spcAft>
                    <a:spcPts val="0"/>
                  </a:spcAft>
                  <a:buClrTx/>
                  <a:buSzTx/>
                  <a:buFontTx/>
                  <a:buNone/>
                  <a:tabLst/>
                  <a:defRPr/>
                </a:pPr>
                <a:endParaRPr kumimoji="0" lang="ko-KR" altLang="en-US" sz="1050" b="0" i="0" u="none" strike="noStrike" kern="0" cap="none" spc="0" normalizeH="0" baseline="0" noProof="0">
                  <a:ln>
                    <a:noFill/>
                  </a:ln>
                  <a:solidFill>
                    <a:srgbClr val="FFFFFF"/>
                  </a:solidFill>
                  <a:effectLst/>
                  <a:uLnTx/>
                  <a:uFillTx/>
                  <a:latin typeface="맑은 고딕" panose="020B0503020000020004" pitchFamily="50" charset="-127"/>
                  <a:ea typeface="+mn-ea"/>
                  <a:cs typeface="+mn-cs"/>
                </a:endParaRPr>
              </a:p>
            </p:txBody>
          </p:sp>
          <p:grpSp>
            <p:nvGrpSpPr>
              <p:cNvPr id="10" name="그룹 9">
                <a:extLst>
                  <a:ext uri="{FF2B5EF4-FFF2-40B4-BE49-F238E27FC236}">
                    <a16:creationId xmlns:a16="http://schemas.microsoft.com/office/drawing/2014/main" id="{4B24F49B-0B48-4EB0-95EA-2C648556820D}"/>
                  </a:ext>
                </a:extLst>
              </p:cNvPr>
              <p:cNvGrpSpPr/>
              <p:nvPr/>
            </p:nvGrpSpPr>
            <p:grpSpPr>
              <a:xfrm>
                <a:off x="965412" y="4104776"/>
                <a:ext cx="1038240" cy="754320"/>
                <a:chOff x="988434" y="4103035"/>
                <a:chExt cx="1038240" cy="754320"/>
              </a:xfrm>
            </p:grpSpPr>
            <p:sp>
              <p:nvSpPr>
                <p:cNvPr id="202" name="육각형 10">
                  <a:extLst>
                    <a:ext uri="{FF2B5EF4-FFF2-40B4-BE49-F238E27FC236}">
                      <a16:creationId xmlns:a16="http://schemas.microsoft.com/office/drawing/2014/main" id="{AB1D0ECB-5B6F-4F1F-A751-CFD0E4417E78}"/>
                    </a:ext>
                  </a:extLst>
                </p:cNvPr>
                <p:cNvSpPr txBox="1"/>
                <p:nvPr/>
              </p:nvSpPr>
              <p:spPr>
                <a:xfrm>
                  <a:off x="988434" y="4380765"/>
                  <a:ext cx="1038240" cy="124147"/>
                </a:xfrm>
                <a:prstGeom prst="rect">
                  <a:avLst/>
                </a:prstGeom>
                <a:noFill/>
                <a:ln>
                  <a:noFill/>
                </a:ln>
                <a:effectLst/>
              </p:spPr>
              <p:txBody>
                <a:bodyPr spcFirstLastPara="0" vert="horz" wrap="square" lIns="0" tIns="0" rIns="0" bIns="0" numCol="1" spcCol="1270" anchor="ctr" anchorCtr="0">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300038" rtl="0" eaLnBrk="1" fontAlgn="auto" latinLnBrk="1" hangingPunct="1">
                    <a:lnSpc>
                      <a:spcPct val="90000"/>
                    </a:lnSpc>
                    <a:spcBef>
                      <a:spcPct val="0"/>
                    </a:spcBef>
                    <a:spcAft>
                      <a:spcPct val="35000"/>
                    </a:spcAft>
                    <a:buClrTx/>
                    <a:buSzTx/>
                    <a:buFontTx/>
                    <a:buNone/>
                    <a:tabLst/>
                    <a:defRPr/>
                  </a:pPr>
                  <a:r>
                    <a:rPr kumimoji="0" lang="ko-KR" altLang="en-US" sz="900" b="1" i="0" u="none" strike="noStrike" kern="1200" cap="none" spc="0" normalizeH="0" baseline="0" noProof="0" dirty="0">
                      <a:ln>
                        <a:noFill/>
                      </a:ln>
                      <a:solidFill>
                        <a:schemeClr val="bg1"/>
                      </a:solidFill>
                      <a:effectLst/>
                      <a:uLnTx/>
                      <a:uFillTx/>
                      <a:latin typeface="맑은 고딕" panose="020B0503020000020004" pitchFamily="50" charset="-127"/>
                      <a:ea typeface="+mn-ea"/>
                      <a:cs typeface="+mn-cs"/>
                    </a:rPr>
                    <a:t>전자세금계산서</a:t>
                  </a:r>
                  <a:endParaRPr kumimoji="0" lang="en-US" altLang="ko-KR" sz="900" b="1" i="0" u="none" strike="noStrike" kern="1200" cap="none" spc="0" normalizeH="0" baseline="0" noProof="0" dirty="0">
                    <a:ln>
                      <a:noFill/>
                    </a:ln>
                    <a:solidFill>
                      <a:schemeClr val="bg1"/>
                    </a:solidFill>
                    <a:effectLst/>
                    <a:uLnTx/>
                    <a:uFillTx/>
                    <a:latin typeface="맑은 고딕" panose="020B0503020000020004" pitchFamily="50" charset="-127"/>
                    <a:ea typeface="+mn-ea"/>
                    <a:cs typeface="+mn-cs"/>
                  </a:endParaRPr>
                </a:p>
              </p:txBody>
            </p:sp>
            <p:sp>
              <p:nvSpPr>
                <p:cNvPr id="203" name="육각형 10">
                  <a:extLst>
                    <a:ext uri="{FF2B5EF4-FFF2-40B4-BE49-F238E27FC236}">
                      <a16:creationId xmlns:a16="http://schemas.microsoft.com/office/drawing/2014/main" id="{6A2A379E-479D-41B5-AA73-DA419562A9E0}"/>
                    </a:ext>
                  </a:extLst>
                </p:cNvPr>
                <p:cNvSpPr txBox="1"/>
                <p:nvPr/>
              </p:nvSpPr>
              <p:spPr>
                <a:xfrm>
                  <a:off x="1140681" y="4669251"/>
                  <a:ext cx="744228" cy="188104"/>
                </a:xfrm>
                <a:prstGeom prst="rect">
                  <a:avLst/>
                </a:prstGeom>
                <a:noFill/>
                <a:ln>
                  <a:noFill/>
                </a:ln>
                <a:effectLst/>
              </p:spPr>
              <p:txBody>
                <a:bodyPr spcFirstLastPara="0" vert="horz" wrap="square" lIns="0" tIns="0" rIns="0" bIns="0" numCol="1" spcCol="1270" anchor="ctr" anchorCtr="0">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300038" rtl="0" eaLnBrk="1" fontAlgn="auto" latinLnBrk="1" hangingPunct="1">
                    <a:lnSpc>
                      <a:spcPct val="90000"/>
                    </a:lnSpc>
                    <a:spcBef>
                      <a:spcPct val="0"/>
                    </a:spcBef>
                    <a:spcAft>
                      <a:spcPct val="35000"/>
                    </a:spcAft>
                    <a:buClrTx/>
                    <a:buSzTx/>
                    <a:buFontTx/>
                    <a:buNone/>
                    <a:tabLst/>
                    <a:defRPr/>
                  </a:pPr>
                  <a:r>
                    <a:rPr kumimoji="0" lang="ko-KR" altLang="en-US" sz="900" b="1" i="0" u="none" strike="noStrike" kern="1200" cap="none" spc="0" normalizeH="0" baseline="0" noProof="0" dirty="0" err="1">
                      <a:ln>
                        <a:noFill/>
                      </a:ln>
                      <a:solidFill>
                        <a:schemeClr val="bg1"/>
                      </a:solidFill>
                      <a:effectLst/>
                      <a:uLnTx/>
                      <a:uFillTx/>
                      <a:latin typeface="맑은 고딕" panose="020B0503020000020004" pitchFamily="50" charset="-127"/>
                      <a:ea typeface="+mn-ea"/>
                      <a:cs typeface="+mn-cs"/>
                    </a:rPr>
                    <a:t>펌뱅킹</a:t>
                  </a:r>
                  <a:endParaRPr kumimoji="0" lang="en-US" altLang="ko-KR" sz="900" b="1" i="0" u="none" strike="noStrike" kern="1200" cap="none" spc="0" normalizeH="0" baseline="0" noProof="0" dirty="0">
                    <a:ln>
                      <a:noFill/>
                    </a:ln>
                    <a:solidFill>
                      <a:schemeClr val="bg1"/>
                    </a:solidFill>
                    <a:effectLst/>
                    <a:uLnTx/>
                    <a:uFillTx/>
                    <a:latin typeface="맑은 고딕" panose="020B0503020000020004" pitchFamily="50" charset="-127"/>
                    <a:ea typeface="+mn-ea"/>
                    <a:cs typeface="+mn-cs"/>
                  </a:endParaRPr>
                </a:p>
              </p:txBody>
            </p:sp>
            <p:sp>
              <p:nvSpPr>
                <p:cNvPr id="204" name="육각형 10">
                  <a:extLst>
                    <a:ext uri="{FF2B5EF4-FFF2-40B4-BE49-F238E27FC236}">
                      <a16:creationId xmlns:a16="http://schemas.microsoft.com/office/drawing/2014/main" id="{DD381F6B-4975-41C1-83CF-8A3EBA78025A}"/>
                    </a:ext>
                  </a:extLst>
                </p:cNvPr>
                <p:cNvSpPr txBox="1"/>
                <p:nvPr/>
              </p:nvSpPr>
              <p:spPr>
                <a:xfrm>
                  <a:off x="1103469" y="4511023"/>
                  <a:ext cx="818652" cy="188104"/>
                </a:xfrm>
                <a:prstGeom prst="rect">
                  <a:avLst/>
                </a:prstGeom>
                <a:noFill/>
                <a:ln>
                  <a:noFill/>
                </a:ln>
                <a:effectLst/>
              </p:spPr>
              <p:txBody>
                <a:bodyPr spcFirstLastPara="0" vert="horz" wrap="square" lIns="0" tIns="0" rIns="0" bIns="0" numCol="1" spcCol="1270" anchor="ctr" anchorCtr="0">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marL="0" marR="0" lvl="0" indent="0" algn="ctr" defTabSz="300038" rtl="0" eaLnBrk="1" fontAlgn="auto" latinLnBrk="1" hangingPunct="1">
                    <a:lnSpc>
                      <a:spcPct val="90000"/>
                    </a:lnSpc>
                    <a:spcBef>
                      <a:spcPct val="0"/>
                    </a:spcBef>
                    <a:spcAft>
                      <a:spcPct val="35000"/>
                    </a:spcAft>
                    <a:buClrTx/>
                    <a:buSzTx/>
                    <a:buFontTx/>
                    <a:buNone/>
                    <a:tabLst/>
                    <a:defRPr/>
                  </a:pPr>
                  <a:r>
                    <a:rPr kumimoji="0" lang="ko-KR" altLang="en-US" sz="900" b="1" i="0" u="none" strike="noStrike" kern="1200" cap="none" spc="0" normalizeH="0" baseline="0" noProof="0" dirty="0">
                      <a:ln>
                        <a:noFill/>
                      </a:ln>
                      <a:solidFill>
                        <a:schemeClr val="bg1"/>
                      </a:solidFill>
                      <a:effectLst/>
                      <a:uLnTx/>
                      <a:uFillTx/>
                      <a:latin typeface="맑은 고딕" panose="020B0503020000020004" pitchFamily="50" charset="-127"/>
                      <a:ea typeface="+mn-ea"/>
                      <a:cs typeface="+mn-cs"/>
                    </a:rPr>
                    <a:t>바코드관리</a:t>
                  </a:r>
                  <a:endParaRPr kumimoji="0" lang="en-US" altLang="ko-KR" sz="900" b="1" i="0" u="none" strike="noStrike" kern="1200" cap="none" spc="0" normalizeH="0" baseline="0" noProof="0" dirty="0">
                    <a:ln>
                      <a:noFill/>
                    </a:ln>
                    <a:solidFill>
                      <a:schemeClr val="bg1"/>
                    </a:solidFill>
                    <a:effectLst/>
                    <a:uLnTx/>
                    <a:uFillTx/>
                    <a:latin typeface="맑은 고딕" panose="020B0503020000020004" pitchFamily="50" charset="-127"/>
                    <a:ea typeface="+mn-ea"/>
                    <a:cs typeface="+mn-cs"/>
                  </a:endParaRPr>
                </a:p>
              </p:txBody>
            </p:sp>
            <p:sp>
              <p:nvSpPr>
                <p:cNvPr id="170" name="TextBox 169">
                  <a:extLst>
                    <a:ext uri="{FF2B5EF4-FFF2-40B4-BE49-F238E27FC236}">
                      <a16:creationId xmlns:a16="http://schemas.microsoft.com/office/drawing/2014/main" id="{02DCF04F-F2CA-4579-9123-FD5350764464}"/>
                    </a:ext>
                  </a:extLst>
                </p:cNvPr>
                <p:cNvSpPr txBox="1"/>
                <p:nvPr/>
              </p:nvSpPr>
              <p:spPr>
                <a:xfrm>
                  <a:off x="1172798" y="4103035"/>
                  <a:ext cx="679994" cy="261610"/>
                </a:xfrm>
                <a:prstGeom prst="rect">
                  <a:avLst/>
                </a:prstGeom>
                <a:noFill/>
              </p:spPr>
              <p:txBody>
                <a:bodyPr wrap="none" rtlCol="0">
                  <a:spAutoFit/>
                </a:bodyPr>
                <a:lstStyle/>
                <a:p>
                  <a:pPr algn="ctr"/>
                  <a:r>
                    <a:rPr lang="en-US" altLang="ko-KR" sz="1100" b="1" dirty="0">
                      <a:solidFill>
                        <a:schemeClr val="bg1"/>
                      </a:solidFill>
                      <a:latin typeface="+mn-ea"/>
                    </a:rPr>
                    <a:t>Add-on</a:t>
                  </a:r>
                  <a:endParaRPr lang="ko-KR" altLang="en-US" sz="1100" b="1" dirty="0">
                    <a:solidFill>
                      <a:schemeClr val="bg1"/>
                    </a:solidFill>
                    <a:latin typeface="+mn-ea"/>
                  </a:endParaRPr>
                </a:p>
              </p:txBody>
            </p:sp>
          </p:grpSp>
        </p:grpSp>
      </p:grpSp>
      <p:grpSp>
        <p:nvGrpSpPr>
          <p:cNvPr id="209" name="그룹 208">
            <a:extLst>
              <a:ext uri="{FF2B5EF4-FFF2-40B4-BE49-F238E27FC236}">
                <a16:creationId xmlns:a16="http://schemas.microsoft.com/office/drawing/2014/main" id="{2C51FABC-DB84-494D-85B5-4B18C8976F14}"/>
              </a:ext>
            </a:extLst>
          </p:cNvPr>
          <p:cNvGrpSpPr/>
          <p:nvPr/>
        </p:nvGrpSpPr>
        <p:grpSpPr>
          <a:xfrm>
            <a:off x="4008632" y="3125495"/>
            <a:ext cx="1349728" cy="1150785"/>
            <a:chOff x="3208226" y="3008497"/>
            <a:chExt cx="1092176" cy="1150785"/>
          </a:xfrm>
        </p:grpSpPr>
        <p:sp>
          <p:nvSpPr>
            <p:cNvPr id="210" name="직사각형 209">
              <a:extLst>
                <a:ext uri="{FF2B5EF4-FFF2-40B4-BE49-F238E27FC236}">
                  <a16:creationId xmlns:a16="http://schemas.microsoft.com/office/drawing/2014/main" id="{071B1337-588F-480B-BCD8-DAD51FEE747A}"/>
                </a:ext>
              </a:extLst>
            </p:cNvPr>
            <p:cNvSpPr/>
            <p:nvPr/>
          </p:nvSpPr>
          <p:spPr>
            <a:xfrm>
              <a:off x="3416435" y="3008497"/>
              <a:ext cx="716863" cy="253916"/>
            </a:xfrm>
            <a:prstGeom prst="rect">
              <a:avLst/>
            </a:prstGeom>
          </p:spPr>
          <p:txBody>
            <a:bodyPr wrap="square">
              <a:spAutoFit/>
            </a:bodyPr>
            <a:lstStyle/>
            <a:p>
              <a:pPr algn="ctr" defTabSz="914400"/>
              <a:r>
                <a:rPr lang="ko-KR" altLang="en-US" sz="1050" b="1" spc="-40" dirty="0">
                  <a:solidFill>
                    <a:schemeClr val="tx1">
                      <a:lumMod val="65000"/>
                      <a:lumOff val="35000"/>
                    </a:schemeClr>
                  </a:solidFill>
                  <a:latin typeface="맑은 고딕" panose="020B0503020000020004" pitchFamily="50" charset="-127"/>
                </a:rPr>
                <a:t>기준 정보</a:t>
              </a:r>
              <a:endParaRPr lang="en-US" altLang="ko-KR" sz="1050" b="1" spc="-40" dirty="0">
                <a:solidFill>
                  <a:schemeClr val="tx1">
                    <a:lumMod val="65000"/>
                    <a:lumOff val="35000"/>
                  </a:schemeClr>
                </a:solidFill>
                <a:latin typeface="맑은 고딕" panose="020B0503020000020004" pitchFamily="50" charset="-127"/>
              </a:endParaRPr>
            </a:p>
          </p:txBody>
        </p:sp>
        <p:sp>
          <p:nvSpPr>
            <p:cNvPr id="211" name="직사각형 210">
              <a:extLst>
                <a:ext uri="{FF2B5EF4-FFF2-40B4-BE49-F238E27FC236}">
                  <a16:creationId xmlns:a16="http://schemas.microsoft.com/office/drawing/2014/main" id="{70656ADD-6E81-4605-B80B-7F3014034C8B}"/>
                </a:ext>
              </a:extLst>
            </p:cNvPr>
            <p:cNvSpPr/>
            <p:nvPr/>
          </p:nvSpPr>
          <p:spPr>
            <a:xfrm>
              <a:off x="3208226" y="3743784"/>
              <a:ext cx="1092176" cy="415498"/>
            </a:xfrm>
            <a:prstGeom prst="rect">
              <a:avLst/>
            </a:prstGeom>
          </p:spPr>
          <p:txBody>
            <a:bodyPr wrap="none">
              <a:spAutoFit/>
            </a:bodyPr>
            <a:lstStyle/>
            <a:p>
              <a:pPr algn="ctr" defTabSz="914400"/>
              <a:r>
                <a:rPr lang="ko-KR" altLang="en-US" sz="1050" b="1" spc="-40" dirty="0">
                  <a:solidFill>
                    <a:schemeClr val="tx1">
                      <a:lumMod val="65000"/>
                      <a:lumOff val="35000"/>
                    </a:schemeClr>
                  </a:solidFill>
                  <a:latin typeface="맑은 고딕" panose="020B0503020000020004" pitchFamily="50" charset="-127"/>
                </a:rPr>
                <a:t>주문</a:t>
              </a:r>
              <a:r>
                <a:rPr lang="en-US" altLang="ko-KR" sz="1050" b="1" spc="-40" dirty="0">
                  <a:solidFill>
                    <a:schemeClr val="tx1">
                      <a:lumMod val="65000"/>
                      <a:lumOff val="35000"/>
                    </a:schemeClr>
                  </a:solidFill>
                  <a:latin typeface="맑은 고딕" panose="020B0503020000020004" pitchFamily="50" charset="-127"/>
                </a:rPr>
                <a:t> </a:t>
              </a:r>
              <a:r>
                <a:rPr lang="ko-KR" altLang="en-US" sz="1050" b="1" spc="-40" dirty="0">
                  <a:solidFill>
                    <a:schemeClr val="tx1">
                      <a:lumMod val="65000"/>
                      <a:lumOff val="35000"/>
                    </a:schemeClr>
                  </a:solidFill>
                  <a:latin typeface="맑은 고딕" panose="020B0503020000020004" pitchFamily="50" charset="-127"/>
                </a:rPr>
                <a:t>정보</a:t>
              </a:r>
              <a:endParaRPr lang="en-US" altLang="ko-KR" sz="1050" b="1" spc="-40" dirty="0">
                <a:solidFill>
                  <a:schemeClr val="tx1">
                    <a:lumMod val="65000"/>
                    <a:lumOff val="35000"/>
                  </a:schemeClr>
                </a:solidFill>
                <a:latin typeface="맑은 고딕" panose="020B0503020000020004" pitchFamily="50" charset="-127"/>
              </a:endParaRPr>
            </a:p>
            <a:p>
              <a:pPr algn="ctr" defTabSz="914400"/>
              <a:r>
                <a:rPr lang="ko-KR" altLang="en-US" sz="1050" b="1" spc="-40" dirty="0">
                  <a:solidFill>
                    <a:schemeClr val="tx1">
                      <a:lumMod val="65000"/>
                      <a:lumOff val="35000"/>
                    </a:schemeClr>
                  </a:solidFill>
                  <a:latin typeface="맑은 고딕" panose="020B0503020000020004" pitchFamily="50" charset="-127"/>
                </a:rPr>
                <a:t>재고 및 입출고 연동</a:t>
              </a:r>
              <a:endParaRPr lang="en-US" altLang="ko-KR" sz="1050" b="1" spc="-40" dirty="0">
                <a:solidFill>
                  <a:schemeClr val="tx1">
                    <a:lumMod val="65000"/>
                    <a:lumOff val="35000"/>
                  </a:schemeClr>
                </a:solidFill>
                <a:latin typeface="맑은 고딕" panose="020B0503020000020004" pitchFamily="50" charset="-127"/>
              </a:endParaRPr>
            </a:p>
          </p:txBody>
        </p:sp>
        <p:grpSp>
          <p:nvGrpSpPr>
            <p:cNvPr id="212" name="그룹 211">
              <a:extLst>
                <a:ext uri="{FF2B5EF4-FFF2-40B4-BE49-F238E27FC236}">
                  <a16:creationId xmlns:a16="http://schemas.microsoft.com/office/drawing/2014/main" id="{DBAD4F4A-34F2-4893-967B-DD6BE512329D}"/>
                </a:ext>
              </a:extLst>
            </p:cNvPr>
            <p:cNvGrpSpPr/>
            <p:nvPr/>
          </p:nvGrpSpPr>
          <p:grpSpPr>
            <a:xfrm>
              <a:off x="3406304" y="3251334"/>
              <a:ext cx="767953" cy="517171"/>
              <a:chOff x="3431829" y="3186266"/>
              <a:chExt cx="767953" cy="517171"/>
            </a:xfrm>
          </p:grpSpPr>
          <p:sp>
            <p:nvSpPr>
              <p:cNvPr id="213" name="화살표: 왼쪽/오른쪽 212">
                <a:extLst>
                  <a:ext uri="{FF2B5EF4-FFF2-40B4-BE49-F238E27FC236}">
                    <a16:creationId xmlns:a16="http://schemas.microsoft.com/office/drawing/2014/main" id="{FF64ED2D-23DE-4D5F-BD94-1FFA231CE862}"/>
                  </a:ext>
                </a:extLst>
              </p:cNvPr>
              <p:cNvSpPr/>
              <p:nvPr/>
            </p:nvSpPr>
            <p:spPr>
              <a:xfrm>
                <a:off x="3431829" y="3186266"/>
                <a:ext cx="754288" cy="517171"/>
              </a:xfrm>
              <a:prstGeom prst="leftRightArrow">
                <a:avLst/>
              </a:prstGeom>
              <a:solidFill>
                <a:schemeClr val="bg1">
                  <a:lumMod val="50000"/>
                </a:schemeClr>
              </a:solidFill>
              <a:ln>
                <a:noFill/>
              </a:ln>
              <a:effectLst>
                <a:outerShdw blurRad="38100" dist="30000" dir="5400000" rotWithShape="0">
                  <a:srgbClr val="000000">
                    <a:alpha val="45000"/>
                  </a:srgbClr>
                </a:outerShdw>
              </a:effectLst>
            </p:spPr>
            <p:txBody>
              <a:bodyPr/>
              <a:lstStyle/>
              <a:p>
                <a:pPr defTabSz="514350"/>
                <a:endParaRPr lang="ko-KR" altLang="en-US" sz="1000" kern="0">
                  <a:solidFill>
                    <a:srgbClr val="FFFFFF"/>
                  </a:solidFill>
                  <a:latin typeface="맑은 고딕" panose="020B0503020000020004" pitchFamily="50" charset="-127"/>
                </a:endParaRPr>
              </a:p>
            </p:txBody>
          </p:sp>
          <p:sp>
            <p:nvSpPr>
              <p:cNvPr id="214" name="직사각형 213">
                <a:extLst>
                  <a:ext uri="{FF2B5EF4-FFF2-40B4-BE49-F238E27FC236}">
                    <a16:creationId xmlns:a16="http://schemas.microsoft.com/office/drawing/2014/main" id="{9159064D-40D3-433B-A260-0E1B942D6426}"/>
                  </a:ext>
                </a:extLst>
              </p:cNvPr>
              <p:cNvSpPr/>
              <p:nvPr/>
            </p:nvSpPr>
            <p:spPr>
              <a:xfrm>
                <a:off x="3508490" y="3326834"/>
                <a:ext cx="691292" cy="248436"/>
              </a:xfrm>
              <a:prstGeom prst="rect">
                <a:avLst/>
              </a:prstGeom>
            </p:spPr>
            <p:txBody>
              <a:bodyPr wrap="square">
                <a:spAutoFit/>
              </a:bodyPr>
              <a:lstStyle/>
              <a:p>
                <a:pPr defTabSz="914400"/>
                <a:r>
                  <a:rPr lang="en-US" altLang="ko-KR" sz="1000" spc="-40" dirty="0">
                    <a:solidFill>
                      <a:schemeClr val="bg1"/>
                    </a:solidFill>
                    <a:latin typeface="맑은 고딕" panose="020B0503020000020004" pitchFamily="50" charset="-127"/>
                  </a:rPr>
                  <a:t>Integration</a:t>
                </a:r>
              </a:p>
            </p:txBody>
          </p:sp>
        </p:grpSp>
      </p:grpSp>
      <p:sp>
        <p:nvSpPr>
          <p:cNvPr id="215" name="직사각형 214">
            <a:extLst>
              <a:ext uri="{FF2B5EF4-FFF2-40B4-BE49-F238E27FC236}">
                <a16:creationId xmlns:a16="http://schemas.microsoft.com/office/drawing/2014/main" id="{CF90B207-310D-4753-8F9A-E1AB92CA87E8}"/>
              </a:ext>
            </a:extLst>
          </p:cNvPr>
          <p:cNvSpPr/>
          <p:nvPr/>
        </p:nvSpPr>
        <p:spPr>
          <a:xfrm>
            <a:off x="7918095" y="1883453"/>
            <a:ext cx="3548750" cy="1459374"/>
          </a:xfrm>
          <a:prstGeom prst="rect">
            <a:avLst/>
          </a:prstGeom>
        </p:spPr>
        <p:txBody>
          <a:bodyPr wrap="square">
            <a:spAutoFit/>
          </a:bodyPr>
          <a:lstStyle/>
          <a:p>
            <a:pPr marL="12700">
              <a:lnSpc>
                <a:spcPct val="100000"/>
              </a:lnSpc>
              <a:spcBef>
                <a:spcPts val="105"/>
              </a:spcBef>
            </a:pPr>
            <a:r>
              <a:rPr lang="ko-KR" altLang="en-US" b="1" spc="10" dirty="0">
                <a:solidFill>
                  <a:srgbClr val="2E75B6"/>
                </a:solidFill>
                <a:latin typeface="맑은 고딕" panose="020B0503020000020004" pitchFamily="50" charset="-127"/>
                <a:ea typeface="맑은 고딕" panose="020B0503020000020004" pitchFamily="50" charset="-127"/>
                <a:cs typeface="Noto Sans CJK JP Regular"/>
              </a:rPr>
              <a:t>유통 특화 솔루션</a:t>
            </a:r>
            <a:endParaRPr lang="en-US" altLang="ko-KR" b="1" spc="10" dirty="0">
              <a:solidFill>
                <a:srgbClr val="2E75B6"/>
              </a:solidFill>
              <a:latin typeface="맑은 고딕" panose="020B0503020000020004" pitchFamily="50" charset="-127"/>
              <a:ea typeface="맑은 고딕" panose="020B0503020000020004" pitchFamily="50" charset="-127"/>
              <a:cs typeface="Noto Sans CJK JP Regular"/>
            </a:endParaRPr>
          </a:p>
          <a:p>
            <a:pPr marL="12700">
              <a:lnSpc>
                <a:spcPct val="100000"/>
              </a:lnSpc>
              <a:spcBef>
                <a:spcPts val="105"/>
              </a:spcBef>
            </a:pPr>
            <a:r>
              <a:rPr lang="en-US" altLang="ko-KR" sz="1400" spc="120" dirty="0">
                <a:latin typeface="맑은 고딕" panose="020B0503020000020004" pitchFamily="50" charset="-127"/>
                <a:ea typeface="맑은 고딕" panose="020B0503020000020004" pitchFamily="50" charset="-127"/>
                <a:cs typeface="Noto Sans CJK JP Regular"/>
              </a:rPr>
              <a:t>Retail Value-Chain </a:t>
            </a:r>
            <a:r>
              <a:rPr lang="ko-KR" altLang="en-US" sz="1400" spc="120" dirty="0">
                <a:latin typeface="맑은 고딕" panose="020B0503020000020004" pitchFamily="50" charset="-127"/>
                <a:ea typeface="맑은 고딕" panose="020B0503020000020004" pitchFamily="50" charset="-127"/>
                <a:cs typeface="Noto Sans CJK JP Regular"/>
              </a:rPr>
              <a:t>전반에 걸쳐 데이터 소스를 통합해 보다 관련성 높은 맞춤형 경험을 제공하고 주문 및 간편화 된 물류처리로 신속하면서도 정확한 유통관리를 유도합니다</a:t>
            </a:r>
            <a:r>
              <a:rPr lang="en-US" altLang="ko-KR" sz="1400" spc="120" dirty="0">
                <a:latin typeface="맑은 고딕" panose="020B0503020000020004" pitchFamily="50" charset="-127"/>
                <a:ea typeface="맑은 고딕" panose="020B0503020000020004" pitchFamily="50" charset="-127"/>
                <a:cs typeface="Noto Sans CJK JP Regular"/>
              </a:rPr>
              <a:t>.</a:t>
            </a:r>
            <a:r>
              <a:rPr lang="ko-KR" altLang="en-US" sz="1400" spc="120" dirty="0">
                <a:latin typeface="맑은 고딕" panose="020B0503020000020004" pitchFamily="50" charset="-127"/>
                <a:ea typeface="맑은 고딕" panose="020B0503020000020004" pitchFamily="50" charset="-127"/>
                <a:cs typeface="Noto Sans CJK JP Regular"/>
              </a:rPr>
              <a:t> </a:t>
            </a:r>
            <a:endParaRPr lang="en-US" altLang="ko-KR" sz="1400" spc="120" dirty="0">
              <a:latin typeface="맑은 고딕" panose="020B0503020000020004" pitchFamily="50" charset="-127"/>
              <a:ea typeface="맑은 고딕" panose="020B0503020000020004" pitchFamily="50" charset="-127"/>
              <a:cs typeface="Noto Sans CJK JP Regular"/>
            </a:endParaRPr>
          </a:p>
        </p:txBody>
      </p:sp>
      <p:sp>
        <p:nvSpPr>
          <p:cNvPr id="216" name="직사각형 215">
            <a:extLst>
              <a:ext uri="{FF2B5EF4-FFF2-40B4-BE49-F238E27FC236}">
                <a16:creationId xmlns:a16="http://schemas.microsoft.com/office/drawing/2014/main" id="{930FA6B3-42F0-471B-98F1-EB7C4CD469D2}"/>
              </a:ext>
            </a:extLst>
          </p:cNvPr>
          <p:cNvSpPr/>
          <p:nvPr/>
        </p:nvSpPr>
        <p:spPr>
          <a:xfrm>
            <a:off x="7918095" y="3791434"/>
            <a:ext cx="3471568" cy="1890261"/>
          </a:xfrm>
          <a:prstGeom prst="rect">
            <a:avLst/>
          </a:prstGeom>
        </p:spPr>
        <p:txBody>
          <a:bodyPr wrap="square" anchor="t">
            <a:spAutoFit/>
          </a:bodyPr>
          <a:lstStyle/>
          <a:p>
            <a:pPr marL="0" marR="0" lvl="0" indent="0" algn="l" defTabSz="812800" rtl="0" eaLnBrk="1" fontAlgn="auto" latinLnBrk="0" hangingPunct="1">
              <a:lnSpc>
                <a:spcPct val="100000"/>
              </a:lnSpc>
              <a:spcBef>
                <a:spcPts val="1714"/>
              </a:spcBef>
              <a:spcAft>
                <a:spcPts val="0"/>
              </a:spcAft>
              <a:buClrTx/>
              <a:buSzTx/>
              <a:buFontTx/>
              <a:buNone/>
              <a:tabLst/>
              <a:defRPr/>
            </a:pPr>
            <a:r>
              <a:rPr kumimoji="0" lang="ko-KR" altLang="en-US" sz="1800" b="1" i="0" u="none" strike="noStrike" kern="1200" cap="none" spc="10" normalizeH="0" baseline="0" noProof="0" dirty="0">
                <a:ln>
                  <a:noFill/>
                </a:ln>
                <a:solidFill>
                  <a:srgbClr val="EC7A00"/>
                </a:solidFill>
                <a:effectLst/>
                <a:uLnTx/>
                <a:uFillTx/>
                <a:latin typeface="맑은 고딕" panose="020B0503020000020004" pitchFamily="50" charset="-127"/>
                <a:ea typeface="맑은 고딕" panose="020B0503020000020004" pitchFamily="50" charset="-127"/>
                <a:cs typeface="Noto Sans CJK JP Regular"/>
              </a:rPr>
              <a:t>시스템 확장 서비스</a:t>
            </a:r>
            <a:endParaRPr kumimoji="0" lang="en-US" altLang="ko-KR" sz="1800" b="1" i="0" u="none" strike="noStrike" kern="1200" cap="none" spc="10" normalizeH="0" baseline="0" noProof="0" dirty="0">
              <a:ln>
                <a:noFill/>
              </a:ln>
              <a:solidFill>
                <a:srgbClr val="EC7A00"/>
              </a:solidFill>
              <a:effectLst/>
              <a:uLnTx/>
              <a:uFillTx/>
              <a:latin typeface="맑은 고딕" panose="020B0503020000020004" pitchFamily="50" charset="-127"/>
              <a:ea typeface="맑은 고딕" panose="020B0503020000020004" pitchFamily="50" charset="-127"/>
              <a:cs typeface="Noto Sans CJK JP Regular"/>
            </a:endParaRPr>
          </a:p>
          <a:p>
            <a:pPr marL="12700" marR="0" lvl="0" indent="0" algn="l" defTabSz="914400" rtl="0" eaLnBrk="1" fontAlgn="auto" latinLnBrk="0" hangingPunct="1">
              <a:lnSpc>
                <a:spcPct val="100000"/>
              </a:lnSpc>
              <a:spcBef>
                <a:spcPts val="105"/>
              </a:spcBef>
              <a:spcAft>
                <a:spcPts val="0"/>
              </a:spcAft>
              <a:buClrTx/>
              <a:buSzTx/>
              <a:buFontTx/>
              <a:buNone/>
              <a:tabLst/>
              <a:defRPr/>
            </a:pPr>
            <a:r>
              <a:rPr kumimoji="0" lang="ko-KR" altLang="en-US" sz="1400" b="0" i="0" u="none" strike="noStrike" kern="1200" cap="none" spc="12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cs typeface="+mn-cs"/>
              </a:rPr>
              <a:t>유통 업체에 꼭 필요한 </a:t>
            </a:r>
            <a:r>
              <a:rPr kumimoji="0" lang="en-US" altLang="ko-KR" sz="1400" b="0" i="0" u="none" strike="noStrike" kern="1200" cap="none" spc="12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cs typeface="+mn-cs"/>
              </a:rPr>
              <a:t>PRM/</a:t>
            </a:r>
            <a:r>
              <a:rPr kumimoji="0" lang="ko-KR" altLang="en-US" sz="1400" b="0" i="0" u="none" strike="noStrike" kern="1200" cap="none" spc="12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cs typeface="+mn-cs"/>
              </a:rPr>
              <a:t>웹쇼핑몰</a:t>
            </a:r>
            <a:r>
              <a:rPr kumimoji="0" lang="en-US" altLang="ko-KR" sz="1400" b="0" i="0" u="none" strike="noStrike" kern="1200" cap="none" spc="12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cs typeface="+mn-cs"/>
              </a:rPr>
              <a:t>/WMS</a:t>
            </a:r>
            <a:r>
              <a:rPr kumimoji="0" lang="ko-KR" altLang="en-US" sz="1400" b="0" i="0" u="none" strike="noStrike" kern="1200" cap="none" spc="12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cs typeface="+mn-cs"/>
              </a:rPr>
              <a:t>등의</a:t>
            </a:r>
            <a:r>
              <a:rPr kumimoji="0" lang="en-US" altLang="ko-KR" sz="1400" b="0" i="0" u="none" strike="noStrike" kern="1200" cap="none" spc="12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cs typeface="+mn-cs"/>
              </a:rPr>
              <a:t> </a:t>
            </a:r>
            <a:r>
              <a:rPr kumimoji="0" lang="ko-KR" altLang="en-US" sz="1400" b="0" i="0" u="none" strike="noStrike" kern="1200" cap="none" spc="12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cs typeface="+mn-cs"/>
              </a:rPr>
              <a:t>연동서비스로 가맹점과 실질 고객 간의 효율적인 업무 지원 가능합니다</a:t>
            </a:r>
            <a:r>
              <a:rPr kumimoji="0" lang="en-US" altLang="ko-KR" sz="1400" b="0" i="0" u="none" strike="noStrike" kern="1200" cap="none" spc="12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cs typeface="+mn-cs"/>
              </a:rPr>
              <a:t>. </a:t>
            </a:r>
            <a:r>
              <a:rPr kumimoji="0" lang="ko-KR" altLang="en-US" sz="1400" b="0" i="0" u="none" strike="noStrike" kern="1200" cap="none" spc="12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cs typeface="+mn-cs"/>
              </a:rPr>
              <a:t>또한 반복 업무를 대신 처리해주는 </a:t>
            </a:r>
            <a:r>
              <a:rPr kumimoji="0" lang="en-US" altLang="ko-KR" sz="1400" b="0" i="0" u="none" strike="noStrike" kern="1200" cap="none" spc="12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cs typeface="+mn-cs"/>
              </a:rPr>
              <a:t>SAP Intelligent RPA</a:t>
            </a:r>
            <a:r>
              <a:rPr kumimoji="0" lang="ko-KR" altLang="en-US" sz="1400" b="0" i="0" u="none" strike="noStrike" kern="1200" cap="none" spc="12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cs typeface="+mn-cs"/>
              </a:rPr>
              <a:t> 봇의 도입으로 생산성 향상에 기여할 수 있습니다</a:t>
            </a:r>
            <a:r>
              <a:rPr kumimoji="0" lang="en-US" altLang="ko-KR" sz="1400" b="0" i="0" u="none" strike="noStrike" kern="1200" cap="none" spc="12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cs typeface="+mn-cs"/>
              </a:rPr>
              <a:t>. </a:t>
            </a:r>
            <a:endParaRPr kumimoji="0" lang="ko-KR" altLang="en-US" sz="1400" b="0" i="0" u="none" strike="noStrike" kern="1200" cap="none" spc="120" normalizeH="0" baseline="0" noProof="0" dirty="0">
              <a:ln>
                <a:noFill/>
              </a:ln>
              <a:solidFill>
                <a:srgbClr val="000000"/>
              </a:solidFill>
              <a:effectLst/>
              <a:uLnTx/>
              <a:uFillTx/>
              <a:latin typeface="맑은 고딕" panose="020B0503020000020004" pitchFamily="50" charset="-127"/>
              <a:ea typeface="맑은 고딕" panose="020B0503020000020004" pitchFamily="50" charset="-127"/>
              <a:cs typeface="+mn-cs"/>
            </a:endParaRPr>
          </a:p>
        </p:txBody>
      </p:sp>
      <p:grpSp>
        <p:nvGrpSpPr>
          <p:cNvPr id="7" name="그룹 6">
            <a:extLst>
              <a:ext uri="{FF2B5EF4-FFF2-40B4-BE49-F238E27FC236}">
                <a16:creationId xmlns:a16="http://schemas.microsoft.com/office/drawing/2014/main" id="{875372E4-77CA-4603-9BCA-74404C8F9EBA}"/>
              </a:ext>
            </a:extLst>
          </p:cNvPr>
          <p:cNvGrpSpPr/>
          <p:nvPr/>
        </p:nvGrpSpPr>
        <p:grpSpPr>
          <a:xfrm>
            <a:off x="5197836" y="2840935"/>
            <a:ext cx="2322230" cy="2216887"/>
            <a:chOff x="5223236" y="2917135"/>
            <a:chExt cx="2322230" cy="2216887"/>
          </a:xfrm>
        </p:grpSpPr>
        <p:grpSp>
          <p:nvGrpSpPr>
            <p:cNvPr id="79" name="그룹 78">
              <a:extLst>
                <a:ext uri="{FF2B5EF4-FFF2-40B4-BE49-F238E27FC236}">
                  <a16:creationId xmlns:a16="http://schemas.microsoft.com/office/drawing/2014/main" id="{7AC82823-B0CD-475E-9978-032359E3E07C}"/>
                </a:ext>
              </a:extLst>
            </p:cNvPr>
            <p:cNvGrpSpPr/>
            <p:nvPr/>
          </p:nvGrpSpPr>
          <p:grpSpPr>
            <a:xfrm>
              <a:off x="6554418" y="2917135"/>
              <a:ext cx="934000" cy="902857"/>
              <a:chOff x="4171748" y="3644665"/>
              <a:chExt cx="946120" cy="810543"/>
            </a:xfrm>
          </p:grpSpPr>
          <p:pic>
            <p:nvPicPr>
              <p:cNvPr id="94" name="그림 93">
                <a:extLst>
                  <a:ext uri="{FF2B5EF4-FFF2-40B4-BE49-F238E27FC236}">
                    <a16:creationId xmlns:a16="http://schemas.microsoft.com/office/drawing/2014/main" id="{D1401D96-208C-47CB-B0FE-3607380BE64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91882" y="3644665"/>
                <a:ext cx="586195" cy="540809"/>
              </a:xfrm>
              <a:prstGeom prst="rect">
                <a:avLst/>
              </a:prstGeom>
            </p:spPr>
          </p:pic>
          <p:sp>
            <p:nvSpPr>
              <p:cNvPr id="95" name="직사각형 94">
                <a:extLst>
                  <a:ext uri="{FF2B5EF4-FFF2-40B4-BE49-F238E27FC236}">
                    <a16:creationId xmlns:a16="http://schemas.microsoft.com/office/drawing/2014/main" id="{B0696079-A77E-41D9-A84E-8E05168C3639}"/>
                  </a:ext>
                </a:extLst>
              </p:cNvPr>
              <p:cNvSpPr/>
              <p:nvPr/>
            </p:nvSpPr>
            <p:spPr>
              <a:xfrm>
                <a:off x="4171748" y="4178318"/>
                <a:ext cx="946120" cy="276890"/>
              </a:xfrm>
              <a:prstGeom prst="rect">
                <a:avLst/>
              </a:prstGeom>
              <a:noFill/>
            </p:spPr>
            <p:txBody>
              <a:bodyPr wrap="square" lIns="91440" tIns="45720" rIns="91440" bIns="45720">
                <a:spAutoFit/>
              </a:bodyPr>
              <a:lstStyle/>
              <a:p>
                <a:pPr algn="ctr"/>
                <a:r>
                  <a:rPr lang="ko-KR" altLang="en-US" sz="1050" b="1"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latin typeface="Calibri" panose="020F0502020204030204"/>
                    <a:ea typeface="맑은 고딕" panose="020B0503020000020004" pitchFamily="50" charset="-127"/>
                  </a:rPr>
                  <a:t>웹쇼핑몰</a:t>
                </a:r>
                <a:endParaRPr lang="en-US" altLang="ko-KR" sz="1050" b="1" dirty="0">
                  <a:ln w="0"/>
                  <a:gradFill>
                    <a:gsLst>
                      <a:gs pos="0">
                        <a:srgbClr val="5B9BD5">
                          <a:lumMod val="50000"/>
                        </a:srgbClr>
                      </a:gs>
                      <a:gs pos="50000">
                        <a:srgbClr val="5B9BD5"/>
                      </a:gs>
                      <a:gs pos="100000">
                        <a:srgbClr val="5B9BD5">
                          <a:lumMod val="60000"/>
                          <a:lumOff val="40000"/>
                        </a:srgbClr>
                      </a:gs>
                    </a:gsLst>
                    <a:lin ang="5400000"/>
                  </a:gradFill>
                  <a:effectLst>
                    <a:reflection blurRad="6350" stA="53000" endA="300" endPos="35500" dir="5400000" sy="-90000" algn="bl" rotWithShape="0"/>
                  </a:effectLst>
                  <a:latin typeface="Calibri" panose="020F0502020204030204"/>
                  <a:ea typeface="맑은 고딕" panose="020B0503020000020004" pitchFamily="50" charset="-127"/>
                </a:endParaRPr>
              </a:p>
            </p:txBody>
          </p:sp>
        </p:grpSp>
        <p:grpSp>
          <p:nvGrpSpPr>
            <p:cNvPr id="80" name="그룹 79">
              <a:extLst>
                <a:ext uri="{FF2B5EF4-FFF2-40B4-BE49-F238E27FC236}">
                  <a16:creationId xmlns:a16="http://schemas.microsoft.com/office/drawing/2014/main" id="{328F8E81-67F3-4E35-BADC-8D7E28B0909E}"/>
                </a:ext>
              </a:extLst>
            </p:cNvPr>
            <p:cNvGrpSpPr/>
            <p:nvPr/>
          </p:nvGrpSpPr>
          <p:grpSpPr>
            <a:xfrm>
              <a:off x="5223236" y="4093450"/>
              <a:ext cx="927055" cy="1040572"/>
              <a:chOff x="4182757" y="4619174"/>
              <a:chExt cx="831314" cy="856667"/>
            </a:xfrm>
          </p:grpSpPr>
          <p:grpSp>
            <p:nvGrpSpPr>
              <p:cNvPr id="88" name="그룹 87">
                <a:extLst>
                  <a:ext uri="{FF2B5EF4-FFF2-40B4-BE49-F238E27FC236}">
                    <a16:creationId xmlns:a16="http://schemas.microsoft.com/office/drawing/2014/main" id="{2604E335-A81C-48C5-A871-952D9606001A}"/>
                  </a:ext>
                </a:extLst>
              </p:cNvPr>
              <p:cNvGrpSpPr/>
              <p:nvPr/>
            </p:nvGrpSpPr>
            <p:grpSpPr>
              <a:xfrm>
                <a:off x="4182757" y="4619174"/>
                <a:ext cx="816710" cy="535349"/>
                <a:chOff x="4523297" y="4990326"/>
                <a:chExt cx="984585" cy="595116"/>
              </a:xfrm>
            </p:grpSpPr>
            <p:pic>
              <p:nvPicPr>
                <p:cNvPr id="90" name="그림 89">
                  <a:extLst>
                    <a:ext uri="{FF2B5EF4-FFF2-40B4-BE49-F238E27FC236}">
                      <a16:creationId xmlns:a16="http://schemas.microsoft.com/office/drawing/2014/main" id="{2300442A-F182-40F8-B05C-433C3D3C81D8}"/>
                    </a:ext>
                  </a:extLst>
                </p:cNvPr>
                <p:cNvPicPr>
                  <a:picLocks noChangeAspect="1"/>
                </p:cNvPicPr>
                <p:nvPr/>
              </p:nvPicPr>
              <p:blipFill>
                <a:blip r:embed="rId5"/>
                <a:stretch>
                  <a:fillRect/>
                </a:stretch>
              </p:blipFill>
              <p:spPr>
                <a:xfrm>
                  <a:off x="4523297" y="5368780"/>
                  <a:ext cx="477646" cy="216662"/>
                </a:xfrm>
                <a:prstGeom prst="rect">
                  <a:avLst/>
                </a:prstGeom>
              </p:spPr>
            </p:pic>
            <p:grpSp>
              <p:nvGrpSpPr>
                <p:cNvPr id="91" name="그룹 90">
                  <a:extLst>
                    <a:ext uri="{FF2B5EF4-FFF2-40B4-BE49-F238E27FC236}">
                      <a16:creationId xmlns:a16="http://schemas.microsoft.com/office/drawing/2014/main" id="{0B042E16-66C4-4D55-B0FF-85F5D42402A6}"/>
                    </a:ext>
                  </a:extLst>
                </p:cNvPr>
                <p:cNvGrpSpPr/>
                <p:nvPr/>
              </p:nvGrpSpPr>
              <p:grpSpPr>
                <a:xfrm>
                  <a:off x="4822314" y="4990326"/>
                  <a:ext cx="685568" cy="579306"/>
                  <a:chOff x="4454367" y="5441031"/>
                  <a:chExt cx="871165" cy="726379"/>
                </a:xfrm>
              </p:grpSpPr>
              <p:pic>
                <p:nvPicPr>
                  <p:cNvPr id="92" name="그림 91">
                    <a:extLst>
                      <a:ext uri="{FF2B5EF4-FFF2-40B4-BE49-F238E27FC236}">
                        <a16:creationId xmlns:a16="http://schemas.microsoft.com/office/drawing/2014/main" id="{AAE37592-AA80-4DA4-BDB1-BEB372048087}"/>
                      </a:ext>
                    </a:extLst>
                  </p:cNvPr>
                  <p:cNvPicPr>
                    <a:picLocks noChangeAspect="1"/>
                  </p:cNvPicPr>
                  <p:nvPr/>
                </p:nvPicPr>
                <p:blipFill>
                  <a:blip r:embed="rId6"/>
                  <a:stretch>
                    <a:fillRect/>
                  </a:stretch>
                </p:blipFill>
                <p:spPr>
                  <a:xfrm>
                    <a:off x="4616602" y="5512637"/>
                    <a:ext cx="546693" cy="552171"/>
                  </a:xfrm>
                  <a:prstGeom prst="rect">
                    <a:avLst/>
                  </a:prstGeom>
                </p:spPr>
              </p:pic>
              <p:sp>
                <p:nvSpPr>
                  <p:cNvPr id="93" name="타원 92">
                    <a:extLst>
                      <a:ext uri="{FF2B5EF4-FFF2-40B4-BE49-F238E27FC236}">
                        <a16:creationId xmlns:a16="http://schemas.microsoft.com/office/drawing/2014/main" id="{F81068AC-4850-40A3-AF71-130349DF1A72}"/>
                      </a:ext>
                    </a:extLst>
                  </p:cNvPr>
                  <p:cNvSpPr/>
                  <p:nvPr/>
                </p:nvSpPr>
                <p:spPr>
                  <a:xfrm>
                    <a:off x="4454367" y="5441031"/>
                    <a:ext cx="871165" cy="726379"/>
                  </a:xfrm>
                  <a:prstGeom prst="ellipse">
                    <a:avLst/>
                  </a:prstGeom>
                  <a:noFill/>
                  <a:ln w="9525" cap="flat" cmpd="sng" algn="ctr">
                    <a:solidFill>
                      <a:srgbClr val="217DC9"/>
                    </a:solidFill>
                    <a:prstDash val="solid"/>
                    <a:miter lim="800000"/>
                  </a:ln>
                  <a:effectLst>
                    <a:outerShdw blurRad="50800" dist="38100" dir="2700000" algn="tl" rotWithShape="0">
                      <a:prstClr val="black">
                        <a:alpha val="40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ko-KR" altLang="en-US" sz="1800" b="0" i="0" u="none" strike="noStrike" kern="0" cap="none" spc="0" normalizeH="0" baseline="0" noProof="0" dirty="0">
                      <a:ln>
                        <a:noFill/>
                      </a:ln>
                      <a:solidFill>
                        <a:prstClr val="white"/>
                      </a:solidFill>
                      <a:effectLst/>
                      <a:uLnTx/>
                      <a:uFillTx/>
                      <a:latin typeface="Calibri" panose="020F0502020204030204"/>
                      <a:ea typeface="맑은 고딕" panose="020B0503020000020004" pitchFamily="50" charset="-127"/>
                      <a:cs typeface="+mn-cs"/>
                    </a:endParaRPr>
                  </a:p>
                </p:txBody>
              </p:sp>
            </p:grpSp>
          </p:grpSp>
          <p:sp>
            <p:nvSpPr>
              <p:cNvPr id="89" name="TextBox 88">
                <a:extLst>
                  <a:ext uri="{FF2B5EF4-FFF2-40B4-BE49-F238E27FC236}">
                    <a16:creationId xmlns:a16="http://schemas.microsoft.com/office/drawing/2014/main" id="{321EA21F-1F61-4B50-AB61-89D0E42EC9E3}"/>
                  </a:ext>
                </a:extLst>
              </p:cNvPr>
              <p:cNvSpPr txBox="1"/>
              <p:nvPr/>
            </p:nvSpPr>
            <p:spPr>
              <a:xfrm>
                <a:off x="4438272" y="5198842"/>
                <a:ext cx="575799" cy="276999"/>
              </a:xfrm>
              <a:prstGeom prst="rect">
                <a:avLst/>
              </a:prstGeom>
              <a:noFill/>
            </p:spPr>
            <p:txBody>
              <a:bodyPr wrap="none" rtlCol="0">
                <a:spAutoFit/>
              </a:bodyPr>
              <a:lstStyle/>
              <a:p>
                <a:r>
                  <a:rPr lang="en-US" altLang="ko-KR" sz="1200" b="1" dirty="0">
                    <a:solidFill>
                      <a:srgbClr val="5B9BD5">
                        <a:lumMod val="75000"/>
                      </a:srgbClr>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WMS</a:t>
                </a:r>
                <a:endParaRPr lang="ko-KR" altLang="en-US" sz="1200" b="1" dirty="0">
                  <a:solidFill>
                    <a:srgbClr val="5B9BD5">
                      <a:lumMod val="75000"/>
                    </a:srgbClr>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endParaRPr>
              </a:p>
            </p:txBody>
          </p:sp>
        </p:grpSp>
        <p:grpSp>
          <p:nvGrpSpPr>
            <p:cNvPr id="81" name="그룹 80">
              <a:extLst>
                <a:ext uri="{FF2B5EF4-FFF2-40B4-BE49-F238E27FC236}">
                  <a16:creationId xmlns:a16="http://schemas.microsoft.com/office/drawing/2014/main" id="{BEC66F5E-E41C-46B7-82F8-FCEEB3F8A1F1}"/>
                </a:ext>
              </a:extLst>
            </p:cNvPr>
            <p:cNvGrpSpPr/>
            <p:nvPr/>
          </p:nvGrpSpPr>
          <p:grpSpPr>
            <a:xfrm>
              <a:off x="6268770" y="4138053"/>
              <a:ext cx="1276696" cy="957515"/>
              <a:chOff x="5261938" y="5026896"/>
              <a:chExt cx="1144847" cy="788290"/>
            </a:xfrm>
          </p:grpSpPr>
          <p:sp>
            <p:nvSpPr>
              <p:cNvPr id="85" name="TextBox 84">
                <a:extLst>
                  <a:ext uri="{FF2B5EF4-FFF2-40B4-BE49-F238E27FC236}">
                    <a16:creationId xmlns:a16="http://schemas.microsoft.com/office/drawing/2014/main" id="{B45732C2-A730-486B-82CE-0ED7EBADF918}"/>
                  </a:ext>
                </a:extLst>
              </p:cNvPr>
              <p:cNvSpPr txBox="1"/>
              <p:nvPr/>
            </p:nvSpPr>
            <p:spPr>
              <a:xfrm>
                <a:off x="5261938" y="5435113"/>
                <a:ext cx="1144847" cy="380073"/>
              </a:xfrm>
              <a:prstGeom prst="rect">
                <a:avLst/>
              </a:prstGeom>
              <a:noFill/>
            </p:spPr>
            <p:txBody>
              <a:bodyPr wrap="none" rtlCol="0">
                <a:spAutoFit/>
              </a:bodyPr>
              <a:lstStyle/>
              <a:p>
                <a:r>
                  <a:rPr lang="en-US" altLang="ko-KR" sz="1200" b="1" dirty="0">
                    <a:solidFill>
                      <a:srgbClr val="5B9BD5">
                        <a:lumMod val="75000"/>
                      </a:srgbClr>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SAP </a:t>
                </a:r>
              </a:p>
              <a:p>
                <a:r>
                  <a:rPr lang="en-US" altLang="ko-KR" sz="1200" b="1" dirty="0">
                    <a:solidFill>
                      <a:srgbClr val="5B9BD5">
                        <a:lumMod val="75000"/>
                      </a:srgbClr>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Intelligent RPA</a:t>
                </a:r>
                <a:endParaRPr lang="ko-KR" altLang="en-US" sz="1200" b="1" dirty="0">
                  <a:solidFill>
                    <a:srgbClr val="5B9BD5">
                      <a:lumMod val="75000"/>
                    </a:srgbClr>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endParaRPr>
              </a:p>
            </p:txBody>
          </p:sp>
          <p:pic>
            <p:nvPicPr>
              <p:cNvPr id="86" name="그림 85">
                <a:extLst>
                  <a:ext uri="{FF2B5EF4-FFF2-40B4-BE49-F238E27FC236}">
                    <a16:creationId xmlns:a16="http://schemas.microsoft.com/office/drawing/2014/main" id="{54952BDE-5D73-4C2D-A5E5-DCCB17BCE4C7}"/>
                  </a:ext>
                </a:extLst>
              </p:cNvPr>
              <p:cNvPicPr>
                <a:picLocks noChangeAspect="1"/>
              </p:cNvPicPr>
              <p:nvPr/>
            </p:nvPicPr>
            <p:blipFill rotWithShape="1">
              <a:blip r:embed="rId7"/>
              <a:srcRect l="6263" t="6212" r="4509" b="3709"/>
              <a:stretch/>
            </p:blipFill>
            <p:spPr>
              <a:xfrm>
                <a:off x="5821901" y="5026896"/>
                <a:ext cx="516009" cy="535436"/>
              </a:xfrm>
              <a:prstGeom prst="rect">
                <a:avLst/>
              </a:prstGeom>
            </p:spPr>
          </p:pic>
          <p:sp>
            <p:nvSpPr>
              <p:cNvPr id="87" name="사각형: 둥근 모서리 86">
                <a:extLst>
                  <a:ext uri="{FF2B5EF4-FFF2-40B4-BE49-F238E27FC236}">
                    <a16:creationId xmlns:a16="http://schemas.microsoft.com/office/drawing/2014/main" id="{2B4EE441-A9E8-4786-B3DF-646D295279E7}"/>
                  </a:ext>
                </a:extLst>
              </p:cNvPr>
              <p:cNvSpPr/>
              <p:nvPr/>
            </p:nvSpPr>
            <p:spPr bwMode="gray">
              <a:xfrm>
                <a:off x="6251103" y="5547988"/>
                <a:ext cx="155682" cy="79778"/>
              </a:xfrm>
              <a:prstGeom prst="round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sz="1800" b="1" i="0" u="none" strike="noStrike" kern="0" normalizeH="0" baseline="0" noProof="0" dirty="0" err="1">
                  <a:ln w="6600">
                    <a:solidFill>
                      <a:schemeClr val="bg1"/>
                    </a:solidFill>
                    <a:prstDash val="solid"/>
                  </a:ln>
                  <a:solidFill>
                    <a:schemeClr val="bg1"/>
                  </a:solidFill>
                  <a:effectLst>
                    <a:outerShdw dist="38100" dir="2700000" algn="tl" rotWithShape="0">
                      <a:schemeClr val="accent2"/>
                    </a:outerShdw>
                  </a:effectLst>
                  <a:uLnTx/>
                  <a:uFillTx/>
                  <a:ea typeface="Arial Unicode MS" pitchFamily="34" charset="-128"/>
                  <a:cs typeface="Arial Unicode MS" pitchFamily="34" charset="-128"/>
                </a:endParaRPr>
              </a:p>
            </p:txBody>
          </p:sp>
        </p:grpSp>
        <p:grpSp>
          <p:nvGrpSpPr>
            <p:cNvPr id="82" name="그룹 81">
              <a:extLst>
                <a:ext uri="{FF2B5EF4-FFF2-40B4-BE49-F238E27FC236}">
                  <a16:creationId xmlns:a16="http://schemas.microsoft.com/office/drawing/2014/main" id="{A914D27A-F494-419A-BBC2-12C5BA3C6E78}"/>
                </a:ext>
              </a:extLst>
            </p:cNvPr>
            <p:cNvGrpSpPr/>
            <p:nvPr/>
          </p:nvGrpSpPr>
          <p:grpSpPr>
            <a:xfrm>
              <a:off x="5279421" y="2943255"/>
              <a:ext cx="1019550" cy="876016"/>
              <a:chOff x="4385763" y="3660902"/>
              <a:chExt cx="914257" cy="721194"/>
            </a:xfrm>
          </p:grpSpPr>
          <p:pic>
            <p:nvPicPr>
              <p:cNvPr id="83" name="그림 82">
                <a:extLst>
                  <a:ext uri="{FF2B5EF4-FFF2-40B4-BE49-F238E27FC236}">
                    <a16:creationId xmlns:a16="http://schemas.microsoft.com/office/drawing/2014/main" id="{A191E89A-0D74-46E1-B0E0-449C2F65C5D1}"/>
                  </a:ext>
                </a:extLst>
              </p:cNvPr>
              <p:cNvPicPr>
                <a:picLocks noChangeAspect="1"/>
              </p:cNvPicPr>
              <p:nvPr/>
            </p:nvPicPr>
            <p:blipFill>
              <a:blip r:embed="rId8"/>
              <a:stretch>
                <a:fillRect/>
              </a:stretch>
            </p:blipFill>
            <p:spPr>
              <a:xfrm>
                <a:off x="4385763" y="3660902"/>
                <a:ext cx="914257" cy="444315"/>
              </a:xfrm>
              <a:prstGeom prst="rect">
                <a:avLst/>
              </a:prstGeom>
            </p:spPr>
          </p:pic>
          <p:sp>
            <p:nvSpPr>
              <p:cNvPr id="84" name="TextBox 83">
                <a:extLst>
                  <a:ext uri="{FF2B5EF4-FFF2-40B4-BE49-F238E27FC236}">
                    <a16:creationId xmlns:a16="http://schemas.microsoft.com/office/drawing/2014/main" id="{5260E343-5A43-445D-B9AC-FDBDC312D596}"/>
                  </a:ext>
                </a:extLst>
              </p:cNvPr>
              <p:cNvSpPr txBox="1"/>
              <p:nvPr/>
            </p:nvSpPr>
            <p:spPr>
              <a:xfrm>
                <a:off x="4612402" y="4105097"/>
                <a:ext cx="529312" cy="276999"/>
              </a:xfrm>
              <a:prstGeom prst="rect">
                <a:avLst/>
              </a:prstGeom>
              <a:noFill/>
            </p:spPr>
            <p:txBody>
              <a:bodyPr wrap="none" rtlCol="0">
                <a:spAutoFit/>
              </a:bodyPr>
              <a:lstStyle/>
              <a:p>
                <a:r>
                  <a:rPr lang="en-US" altLang="ko-KR" sz="1200" b="1" dirty="0">
                    <a:solidFill>
                      <a:srgbClr val="5B9BD5">
                        <a:lumMod val="75000"/>
                      </a:srgbClr>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PRM</a:t>
                </a:r>
                <a:endParaRPr lang="ko-KR" altLang="en-US" sz="1200" b="1" dirty="0">
                  <a:solidFill>
                    <a:srgbClr val="5B9BD5">
                      <a:lumMod val="75000"/>
                    </a:srgbClr>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endParaRPr>
              </a:p>
            </p:txBody>
          </p:sp>
        </p:grpSp>
      </p:grpSp>
    </p:spTree>
    <p:extLst>
      <p:ext uri="{BB962C8B-B14F-4D97-AF65-F5344CB8AC3E}">
        <p14:creationId xmlns:p14="http://schemas.microsoft.com/office/powerpoint/2010/main" val="48115976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58BBFD8-F42F-42FE-B10D-E890563FB7BC}"/>
              </a:ext>
            </a:extLst>
          </p:cNvPr>
          <p:cNvSpPr>
            <a:spLocks noGrp="1"/>
          </p:cNvSpPr>
          <p:nvPr>
            <p:ph type="title"/>
          </p:nvPr>
        </p:nvSpPr>
        <p:spPr/>
        <p:txBody>
          <a:bodyPr/>
          <a:lstStyle/>
          <a:p>
            <a:r>
              <a:rPr lang="en-US" altLang="ko-KR" dirty="0" err="1"/>
              <a:t>ByMiX_Distribution</a:t>
            </a:r>
            <a:r>
              <a:rPr lang="en-US" altLang="ko-KR" dirty="0"/>
              <a:t>: Package Scope </a:t>
            </a:r>
            <a:endParaRPr lang="ko-KR" altLang="en-US" dirty="0"/>
          </a:p>
        </p:txBody>
      </p:sp>
      <p:grpSp>
        <p:nvGrpSpPr>
          <p:cNvPr id="3" name="그룹 2">
            <a:extLst>
              <a:ext uri="{FF2B5EF4-FFF2-40B4-BE49-F238E27FC236}">
                <a16:creationId xmlns:a16="http://schemas.microsoft.com/office/drawing/2014/main" id="{64A9887B-7A97-4D1C-A7B2-8B0511259C39}"/>
              </a:ext>
            </a:extLst>
          </p:cNvPr>
          <p:cNvGrpSpPr/>
          <p:nvPr/>
        </p:nvGrpSpPr>
        <p:grpSpPr>
          <a:xfrm>
            <a:off x="10681166" y="835775"/>
            <a:ext cx="1252858" cy="1470053"/>
            <a:chOff x="10446157" y="1435384"/>
            <a:chExt cx="1252858" cy="1470053"/>
          </a:xfrm>
        </p:grpSpPr>
        <p:sp>
          <p:nvSpPr>
            <p:cNvPr id="4" name="Rectangle 79">
              <a:extLst>
                <a:ext uri="{FF2B5EF4-FFF2-40B4-BE49-F238E27FC236}">
                  <a16:creationId xmlns:a16="http://schemas.microsoft.com/office/drawing/2014/main" id="{453C9549-A96A-4B57-800F-B285B6D5DA52}"/>
                </a:ext>
              </a:extLst>
            </p:cNvPr>
            <p:cNvSpPr>
              <a:spLocks noChangeArrowheads="1"/>
            </p:cNvSpPr>
            <p:nvPr/>
          </p:nvSpPr>
          <p:spPr bwMode="auto">
            <a:xfrm rot="16200000" flipH="1">
              <a:off x="10337559" y="1543982"/>
              <a:ext cx="1470053" cy="1252858"/>
            </a:xfrm>
            <a:prstGeom prst="rect">
              <a:avLst/>
            </a:prstGeom>
            <a:solidFill>
              <a:srgbClr val="FFFFFF"/>
            </a:solidFill>
            <a:ln w="9525" algn="ctr">
              <a:solidFill>
                <a:schemeClr val="bg1">
                  <a:lumMod val="75000"/>
                </a:schemeClr>
              </a:solidFill>
              <a:prstDash val="lgDash"/>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vert" wrap="none" anchor="t"/>
            <a:lstStyle/>
            <a:p>
              <a:pPr algn="ctr" eaLnBrk="0" fontAlgn="t" hangingPunct="0"/>
              <a:r>
                <a:rPr kumimoji="0" lang="ko-KR" altLang="en-US" sz="1200" b="1" dirty="0">
                  <a:solidFill>
                    <a:srgbClr val="000000"/>
                  </a:solidFill>
                  <a:latin typeface="맑은 고딕" panose="020B0503020000020004" pitchFamily="50" charset="-127"/>
                  <a:ea typeface="맑은 고딕" panose="020B0503020000020004" pitchFamily="50" charset="-127"/>
                </a:rPr>
                <a:t>범 </a:t>
              </a:r>
              <a:r>
                <a:rPr kumimoji="0" lang="ko-KR" altLang="en-US" sz="1200" b="1" dirty="0" err="1">
                  <a:solidFill>
                    <a:srgbClr val="000000"/>
                  </a:solidFill>
                  <a:latin typeface="맑은 고딕" panose="020B0503020000020004" pitchFamily="50" charset="-127"/>
                  <a:ea typeface="맑은 고딕" panose="020B0503020000020004" pitchFamily="50" charset="-127"/>
                </a:rPr>
                <a:t>례</a:t>
              </a:r>
              <a:endParaRPr kumimoji="0" lang="ko-KR" altLang="en-US" sz="1200" b="1" dirty="0">
                <a:solidFill>
                  <a:srgbClr val="000000"/>
                </a:solidFill>
                <a:latin typeface="맑은 고딕" panose="020B0503020000020004" pitchFamily="50" charset="-127"/>
                <a:ea typeface="맑은 고딕" panose="020B0503020000020004" pitchFamily="50" charset="-127"/>
              </a:endParaRPr>
            </a:p>
          </p:txBody>
        </p:sp>
        <p:sp>
          <p:nvSpPr>
            <p:cNvPr id="5" name="자유형: 도형 4">
              <a:extLst>
                <a:ext uri="{FF2B5EF4-FFF2-40B4-BE49-F238E27FC236}">
                  <a16:creationId xmlns:a16="http://schemas.microsoft.com/office/drawing/2014/main" id="{BFD389D7-6BF9-4475-9727-76C869A17D96}"/>
                </a:ext>
              </a:extLst>
            </p:cNvPr>
            <p:cNvSpPr/>
            <p:nvPr/>
          </p:nvSpPr>
          <p:spPr>
            <a:xfrm>
              <a:off x="10553915" y="2179717"/>
              <a:ext cx="1047274" cy="294582"/>
            </a:xfrm>
            <a:custGeom>
              <a:avLst/>
              <a:gdLst>
                <a:gd name="connsiteX0" fmla="*/ 0 w 948854"/>
                <a:gd name="connsiteY0" fmla="*/ 0 h 474427"/>
                <a:gd name="connsiteX1" fmla="*/ 948854 w 948854"/>
                <a:gd name="connsiteY1" fmla="*/ 0 h 474427"/>
                <a:gd name="connsiteX2" fmla="*/ 948854 w 948854"/>
                <a:gd name="connsiteY2" fmla="*/ 474427 h 474427"/>
                <a:gd name="connsiteX3" fmla="*/ 0 w 948854"/>
                <a:gd name="connsiteY3" fmla="*/ 474427 h 474427"/>
                <a:gd name="connsiteX4" fmla="*/ 0 w 948854"/>
                <a:gd name="connsiteY4" fmla="*/ 0 h 4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854" h="474427">
                  <a:moveTo>
                    <a:pt x="0" y="0"/>
                  </a:moveTo>
                  <a:lnTo>
                    <a:pt x="948854" y="0"/>
                  </a:lnTo>
                  <a:lnTo>
                    <a:pt x="948854" y="474427"/>
                  </a:lnTo>
                  <a:lnTo>
                    <a:pt x="0" y="474427"/>
                  </a:lnTo>
                  <a:lnTo>
                    <a:pt x="0" y="0"/>
                  </a:lnTo>
                  <a:close/>
                </a:path>
              </a:pathLst>
            </a:custGeom>
            <a:solidFill>
              <a:schemeClr val="bg1">
                <a:lumMod val="75000"/>
              </a:schemeClr>
            </a:solidFill>
            <a:ln>
              <a:noFill/>
            </a:ln>
          </p:spPr>
          <p:style>
            <a:lnRef idx="1">
              <a:schemeClr val="accent1"/>
            </a:lnRef>
            <a:fillRef idx="2">
              <a:schemeClr val="accent1"/>
            </a:fillRef>
            <a:effectRef idx="1">
              <a:schemeClr val="accent1"/>
            </a:effectRef>
            <a:fontRef idx="minor">
              <a:schemeClr val="dk1"/>
            </a:fontRef>
          </p:style>
          <p:txBody>
            <a:bodyPr spcFirstLastPara="0" vert="horz" wrap="square" lIns="7620" tIns="7620" rIns="7620" bIns="7620" numCol="1" spcCol="1270" anchor="ctr" anchorCtr="0">
              <a:noAutofit/>
            </a:bodyPr>
            <a:lstStyle/>
            <a:p>
              <a:pPr marL="0" lvl="0" indent="0" algn="ctr" defTabSz="533400" latinLnBrk="1">
                <a:lnSpc>
                  <a:spcPct val="90000"/>
                </a:lnSpc>
                <a:spcBef>
                  <a:spcPct val="0"/>
                </a:spcBef>
                <a:spcAft>
                  <a:spcPct val="35000"/>
                </a:spcAft>
                <a:buNone/>
              </a:pPr>
              <a:r>
                <a:rPr lang="en-US" altLang="ko-KR" sz="1200" b="1" kern="1200" dirty="0">
                  <a:latin typeface="맑은 고딕" panose="020B0503020000020004" pitchFamily="50" charset="-127"/>
                  <a:ea typeface="맑은 고딕" panose="020B0503020000020004" pitchFamily="50" charset="-127"/>
                </a:rPr>
                <a:t>Add-on *</a:t>
              </a:r>
              <a:endParaRPr lang="ko-KR" altLang="en-US" sz="1200" b="1" kern="1200" dirty="0">
                <a:latin typeface="맑은 고딕" panose="020B0503020000020004" pitchFamily="50" charset="-127"/>
                <a:ea typeface="맑은 고딕" panose="020B0503020000020004" pitchFamily="50" charset="-127"/>
              </a:endParaRPr>
            </a:p>
          </p:txBody>
        </p:sp>
        <p:sp>
          <p:nvSpPr>
            <p:cNvPr id="6" name="자유형: 도형 5">
              <a:extLst>
                <a:ext uri="{FF2B5EF4-FFF2-40B4-BE49-F238E27FC236}">
                  <a16:creationId xmlns:a16="http://schemas.microsoft.com/office/drawing/2014/main" id="{4DE3AC28-8F96-4D39-9E6F-99796C72126B}"/>
                </a:ext>
              </a:extLst>
            </p:cNvPr>
            <p:cNvSpPr/>
            <p:nvPr/>
          </p:nvSpPr>
          <p:spPr>
            <a:xfrm>
              <a:off x="10553915" y="1810377"/>
              <a:ext cx="1047274" cy="294582"/>
            </a:xfrm>
            <a:custGeom>
              <a:avLst/>
              <a:gdLst>
                <a:gd name="connsiteX0" fmla="*/ 0 w 948854"/>
                <a:gd name="connsiteY0" fmla="*/ 0 h 474427"/>
                <a:gd name="connsiteX1" fmla="*/ 948854 w 948854"/>
                <a:gd name="connsiteY1" fmla="*/ 0 h 474427"/>
                <a:gd name="connsiteX2" fmla="*/ 948854 w 948854"/>
                <a:gd name="connsiteY2" fmla="*/ 474427 h 474427"/>
                <a:gd name="connsiteX3" fmla="*/ 0 w 948854"/>
                <a:gd name="connsiteY3" fmla="*/ 474427 h 474427"/>
                <a:gd name="connsiteX4" fmla="*/ 0 w 948854"/>
                <a:gd name="connsiteY4" fmla="*/ 0 h 474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8854" h="474427">
                  <a:moveTo>
                    <a:pt x="0" y="0"/>
                  </a:moveTo>
                  <a:lnTo>
                    <a:pt x="948854" y="0"/>
                  </a:lnTo>
                  <a:lnTo>
                    <a:pt x="948854" y="474427"/>
                  </a:lnTo>
                  <a:lnTo>
                    <a:pt x="0" y="474427"/>
                  </a:lnTo>
                  <a:lnTo>
                    <a:pt x="0" y="0"/>
                  </a:lnTo>
                  <a:close/>
                </a:path>
              </a:pathLst>
            </a:custGeom>
            <a:solidFill>
              <a:srgbClr val="FFC000"/>
            </a:solidFill>
            <a:ln>
              <a:noFill/>
            </a:ln>
          </p:spPr>
          <p:style>
            <a:lnRef idx="1">
              <a:schemeClr val="accent1"/>
            </a:lnRef>
            <a:fillRef idx="2">
              <a:schemeClr val="accent1"/>
            </a:fillRef>
            <a:effectRef idx="1">
              <a:schemeClr val="accent1"/>
            </a:effectRef>
            <a:fontRef idx="minor">
              <a:schemeClr val="dk1"/>
            </a:fontRef>
          </p:style>
          <p:txBody>
            <a:bodyPr spcFirstLastPara="0" vert="horz" wrap="square" lIns="7620" tIns="7620" rIns="7620" bIns="7620" numCol="1" spcCol="1270" anchor="ctr" anchorCtr="0">
              <a:noAutofit/>
            </a:bodyPr>
            <a:lstStyle/>
            <a:p>
              <a:pPr marL="0" lvl="0" indent="0" algn="ctr" defTabSz="533400" latinLnBrk="1">
                <a:lnSpc>
                  <a:spcPct val="90000"/>
                </a:lnSpc>
                <a:spcBef>
                  <a:spcPct val="0"/>
                </a:spcBef>
                <a:spcAft>
                  <a:spcPct val="35000"/>
                </a:spcAft>
                <a:buNone/>
              </a:pPr>
              <a:r>
                <a:rPr lang="en-US" altLang="ko-KR" sz="1200" b="1" kern="1200" dirty="0" err="1">
                  <a:latin typeface="맑은 고딕" panose="020B0503020000020004" pitchFamily="50" charset="-127"/>
                  <a:ea typeface="맑은 고딕" panose="020B0503020000020004" pitchFamily="50" charset="-127"/>
                </a:rPr>
                <a:t>ByDesign</a:t>
              </a:r>
              <a:endParaRPr lang="ko-KR" altLang="en-US" sz="1200" b="1" kern="1200" dirty="0">
                <a:latin typeface="맑은 고딕" panose="020B0503020000020004" pitchFamily="50" charset="-127"/>
                <a:ea typeface="맑은 고딕" panose="020B0503020000020004" pitchFamily="50" charset="-127"/>
              </a:endParaRPr>
            </a:p>
          </p:txBody>
        </p:sp>
        <p:sp>
          <p:nvSpPr>
            <p:cNvPr id="7" name="Rectangle 78">
              <a:extLst>
                <a:ext uri="{FF2B5EF4-FFF2-40B4-BE49-F238E27FC236}">
                  <a16:creationId xmlns:a16="http://schemas.microsoft.com/office/drawing/2014/main" id="{D03A89B1-8273-4013-8647-B360C74701CC}"/>
                </a:ext>
              </a:extLst>
            </p:cNvPr>
            <p:cNvSpPr>
              <a:spLocks noChangeArrowheads="1"/>
            </p:cNvSpPr>
            <p:nvPr/>
          </p:nvSpPr>
          <p:spPr bwMode="auto">
            <a:xfrm>
              <a:off x="10552872" y="2549935"/>
              <a:ext cx="1047274" cy="260638"/>
            </a:xfrm>
            <a:prstGeom prst="rect">
              <a:avLst/>
            </a:prstGeom>
            <a:solidFill>
              <a:srgbClr val="2E75B6"/>
            </a:solidFill>
            <a:ln>
              <a:solidFill>
                <a:srgbClr val="008ED1"/>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algn="ctr" defTabSz="755650" latinLnBrk="1">
                <a:lnSpc>
                  <a:spcPct val="90000"/>
                </a:lnSpc>
                <a:spcBef>
                  <a:spcPct val="0"/>
                </a:spcBef>
                <a:spcAft>
                  <a:spcPct val="35000"/>
                </a:spcAft>
              </a:pPr>
              <a:r>
                <a:rPr lang="ko-KR" altLang="en-US" sz="1100" b="1" dirty="0">
                  <a:latin typeface="맑은 고딕" panose="020B0503020000020004" pitchFamily="50" charset="-127"/>
                  <a:ea typeface="맑은 고딕" panose="020B0503020000020004" pitchFamily="50" charset="-127"/>
                </a:rPr>
                <a:t>외부시스템 </a:t>
              </a:r>
              <a:r>
                <a:rPr lang="en-US" altLang="ko-KR" sz="1100" b="1" dirty="0">
                  <a:latin typeface="맑은 고딕" panose="020B0503020000020004" pitchFamily="50" charset="-127"/>
                  <a:ea typeface="맑은 고딕" panose="020B0503020000020004" pitchFamily="50" charset="-127"/>
                </a:rPr>
                <a:t>*</a:t>
              </a:r>
            </a:p>
          </p:txBody>
        </p:sp>
      </p:grpSp>
      <p:sp>
        <p:nvSpPr>
          <p:cNvPr id="8" name="Rectangle 79">
            <a:extLst>
              <a:ext uri="{FF2B5EF4-FFF2-40B4-BE49-F238E27FC236}">
                <a16:creationId xmlns:a16="http://schemas.microsoft.com/office/drawing/2014/main" id="{2BD7C755-EBD1-41EA-B0D5-D9BEBBA19223}"/>
              </a:ext>
            </a:extLst>
          </p:cNvPr>
          <p:cNvSpPr>
            <a:spLocks noChangeArrowheads="1"/>
          </p:cNvSpPr>
          <p:nvPr/>
        </p:nvSpPr>
        <p:spPr bwMode="auto">
          <a:xfrm rot="16200000">
            <a:off x="4652480" y="1298178"/>
            <a:ext cx="612053" cy="7894625"/>
          </a:xfrm>
          <a:prstGeom prst="rect">
            <a:avLst/>
          </a:prstGeom>
          <a:solidFill>
            <a:schemeClr val="bg1"/>
          </a:solidFill>
          <a:ln w="12700" algn="ctr">
            <a:solidFill>
              <a:schemeClr val="accent3">
                <a:lumMod val="50000"/>
              </a:schemeClr>
            </a:solidFill>
            <a:miter lim="800000"/>
            <a:headEnd/>
            <a:tailEnd/>
          </a:ln>
          <a:effectLst/>
        </p:spPr>
        <p:txBody>
          <a:bodyPr wrap="none" anchor="ctr"/>
          <a:lstStyle/>
          <a:p>
            <a:pPr algn="l" eaLnBrk="0" fontAlgn="t" hangingPunct="0"/>
            <a:endParaRPr kumimoji="0" lang="ko-KR" altLang="en-US" sz="1600" dirty="0">
              <a:solidFill>
                <a:srgbClr val="000000"/>
              </a:solidFill>
              <a:latin typeface="맑은 고딕" panose="020B0503020000020004" pitchFamily="50" charset="-127"/>
              <a:ea typeface="맑은 고딕" panose="020B0503020000020004" pitchFamily="50" charset="-127"/>
            </a:endParaRPr>
          </a:p>
        </p:txBody>
      </p:sp>
      <p:grpSp>
        <p:nvGrpSpPr>
          <p:cNvPr id="9" name="그룹 8">
            <a:extLst>
              <a:ext uri="{FF2B5EF4-FFF2-40B4-BE49-F238E27FC236}">
                <a16:creationId xmlns:a16="http://schemas.microsoft.com/office/drawing/2014/main" id="{E94A9B5E-51D3-4321-A91C-307F83E0220A}"/>
              </a:ext>
            </a:extLst>
          </p:cNvPr>
          <p:cNvGrpSpPr/>
          <p:nvPr/>
        </p:nvGrpSpPr>
        <p:grpSpPr>
          <a:xfrm>
            <a:off x="1235897" y="5024628"/>
            <a:ext cx="7436161" cy="422858"/>
            <a:chOff x="4462511" y="4971029"/>
            <a:chExt cx="3661851" cy="349469"/>
          </a:xfrm>
        </p:grpSpPr>
        <p:sp>
          <p:nvSpPr>
            <p:cNvPr id="10" name="직사각형 85">
              <a:extLst>
                <a:ext uri="{FF2B5EF4-FFF2-40B4-BE49-F238E27FC236}">
                  <a16:creationId xmlns:a16="http://schemas.microsoft.com/office/drawing/2014/main" id="{BE6C1AB9-877B-4B6C-95EA-0DAE8E55E1F0}"/>
                </a:ext>
              </a:extLst>
            </p:cNvPr>
            <p:cNvSpPr>
              <a:spLocks noChangeArrowheads="1"/>
            </p:cNvSpPr>
            <p:nvPr/>
          </p:nvSpPr>
          <p:spPr bwMode="auto">
            <a:xfrm>
              <a:off x="5665105" y="4981133"/>
              <a:ext cx="753080" cy="329261"/>
            </a:xfrm>
            <a:prstGeom prst="rect">
              <a:avLst/>
            </a:prstGeom>
            <a:solidFill>
              <a:srgbClr val="C6DCFC"/>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fontAlgn="auto" hangingPunct="0">
                <a:lnSpc>
                  <a:spcPct val="94000"/>
                </a:lnSpc>
                <a:spcBef>
                  <a:spcPts val="0"/>
                </a:spcBef>
                <a:spcAft>
                  <a:spcPts val="0"/>
                </a:spcAft>
                <a:tabLst>
                  <a:tab pos="914400" algn="l"/>
                  <a:tab pos="7315200" algn="r"/>
                </a:tabLst>
              </a:pPr>
              <a:r>
                <a:rPr kumimoji="0" lang="ko-KR" altLang="en-US" sz="1200" b="1" kern="0" dirty="0">
                  <a:latin typeface="맑은 고딕" panose="020B0503020000020004" pitchFamily="50" charset="-127"/>
                  <a:ea typeface="맑은 고딕" panose="020B0503020000020004" pitchFamily="50" charset="-127"/>
                </a:rPr>
                <a:t>주문 관리</a:t>
              </a:r>
            </a:p>
          </p:txBody>
        </p:sp>
        <p:sp>
          <p:nvSpPr>
            <p:cNvPr id="11" name="직사각형 85">
              <a:extLst>
                <a:ext uri="{FF2B5EF4-FFF2-40B4-BE49-F238E27FC236}">
                  <a16:creationId xmlns:a16="http://schemas.microsoft.com/office/drawing/2014/main" id="{2514981E-E6A9-47B1-ADD8-1F782CEAEC80}"/>
                </a:ext>
              </a:extLst>
            </p:cNvPr>
            <p:cNvSpPr>
              <a:spLocks noChangeArrowheads="1"/>
            </p:cNvSpPr>
            <p:nvPr/>
          </p:nvSpPr>
          <p:spPr bwMode="auto">
            <a:xfrm>
              <a:off x="6518193" y="4981133"/>
              <a:ext cx="753080" cy="329261"/>
            </a:xfrm>
            <a:prstGeom prst="rect">
              <a:avLst/>
            </a:prstGeom>
            <a:solidFill>
              <a:srgbClr val="C6DCFC"/>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fontAlgn="auto" hangingPunct="0">
                <a:lnSpc>
                  <a:spcPct val="94000"/>
                </a:lnSpc>
                <a:spcBef>
                  <a:spcPts val="0"/>
                </a:spcBef>
                <a:spcAft>
                  <a:spcPts val="0"/>
                </a:spcAft>
                <a:tabLst>
                  <a:tab pos="914400" algn="l"/>
                  <a:tab pos="7315200" algn="r"/>
                </a:tabLst>
              </a:pPr>
              <a:r>
                <a:rPr lang="ko-KR" altLang="en-US" sz="1200" b="1" kern="0" dirty="0">
                  <a:latin typeface="맑은 고딕" panose="020B0503020000020004" pitchFamily="50" charset="-127"/>
                  <a:ea typeface="맑은 고딕" panose="020B0503020000020004" pitchFamily="50" charset="-127"/>
                </a:rPr>
                <a:t>입출고</a:t>
              </a:r>
              <a:r>
                <a:rPr kumimoji="0" lang="ko-KR" altLang="en-US" sz="1200" b="1" kern="0" dirty="0">
                  <a:latin typeface="맑은 고딕" panose="020B0503020000020004" pitchFamily="50" charset="-127"/>
                  <a:ea typeface="맑은 고딕" panose="020B0503020000020004" pitchFamily="50" charset="-127"/>
                </a:rPr>
                <a:t> 관리</a:t>
              </a:r>
            </a:p>
          </p:txBody>
        </p:sp>
        <p:sp>
          <p:nvSpPr>
            <p:cNvPr id="12" name="직사각형 85">
              <a:extLst>
                <a:ext uri="{FF2B5EF4-FFF2-40B4-BE49-F238E27FC236}">
                  <a16:creationId xmlns:a16="http://schemas.microsoft.com/office/drawing/2014/main" id="{4E5CD8FA-0870-4941-928E-138FCE2974B0}"/>
                </a:ext>
              </a:extLst>
            </p:cNvPr>
            <p:cNvSpPr>
              <a:spLocks noChangeArrowheads="1"/>
            </p:cNvSpPr>
            <p:nvPr/>
          </p:nvSpPr>
          <p:spPr bwMode="auto">
            <a:xfrm>
              <a:off x="4462511" y="4971029"/>
              <a:ext cx="1102586" cy="349469"/>
            </a:xfrm>
            <a:prstGeom prst="rect">
              <a:avLst/>
            </a:prstGeom>
            <a:solidFill>
              <a:srgbClr val="C6DCFC"/>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fontAlgn="auto" hangingPunct="0">
                <a:lnSpc>
                  <a:spcPct val="94000"/>
                </a:lnSpc>
                <a:spcBef>
                  <a:spcPts val="0"/>
                </a:spcBef>
                <a:spcAft>
                  <a:spcPts val="0"/>
                </a:spcAft>
                <a:tabLst>
                  <a:tab pos="914400" algn="l"/>
                  <a:tab pos="7315200" algn="r"/>
                </a:tabLst>
              </a:pPr>
              <a:r>
                <a:rPr lang="ko-KR" altLang="en-US" sz="1200" b="1" kern="0" dirty="0">
                  <a:latin typeface="맑은 고딕" panose="020B0503020000020004" pitchFamily="50" charset="-127"/>
                  <a:ea typeface="맑은 고딕" panose="020B0503020000020004" pitchFamily="50" charset="-127"/>
                </a:rPr>
                <a:t>기준정보 관리 </a:t>
              </a:r>
              <a:endParaRPr lang="en-US" altLang="ko-KR" sz="1200" b="1" kern="0" dirty="0">
                <a:latin typeface="맑은 고딕" panose="020B0503020000020004" pitchFamily="50" charset="-127"/>
                <a:ea typeface="맑은 고딕" panose="020B0503020000020004" pitchFamily="50" charset="-127"/>
              </a:endParaRPr>
            </a:p>
            <a:p>
              <a:pPr algn="ctr" eaLnBrk="0" fontAlgn="auto" hangingPunct="0">
                <a:lnSpc>
                  <a:spcPct val="94000"/>
                </a:lnSpc>
                <a:spcBef>
                  <a:spcPts val="0"/>
                </a:spcBef>
                <a:spcAft>
                  <a:spcPts val="0"/>
                </a:spcAft>
                <a:tabLst>
                  <a:tab pos="914400" algn="l"/>
                  <a:tab pos="7315200" algn="r"/>
                </a:tabLst>
              </a:pPr>
              <a:r>
                <a:rPr lang="en-US" altLang="ko-KR" sz="1200" b="1" kern="0" dirty="0">
                  <a:latin typeface="맑은 고딕" panose="020B0503020000020004" pitchFamily="50" charset="-127"/>
                  <a:ea typeface="맑은 고딕" panose="020B0503020000020004" pitchFamily="50" charset="-127"/>
                </a:rPr>
                <a:t>(</a:t>
              </a:r>
              <a:r>
                <a:rPr lang="ko-KR" altLang="en-US" sz="1200" b="1" kern="0" dirty="0">
                  <a:latin typeface="맑은 고딕" panose="020B0503020000020004" pitchFamily="50" charset="-127"/>
                  <a:ea typeface="맑은 고딕" panose="020B0503020000020004" pitchFamily="50" charset="-127"/>
                </a:rPr>
                <a:t>고객</a:t>
              </a:r>
              <a:r>
                <a:rPr lang="en-US" altLang="ko-KR" sz="1200" b="1" kern="0" dirty="0">
                  <a:latin typeface="맑은 고딕" panose="020B0503020000020004" pitchFamily="50" charset="-127"/>
                  <a:ea typeface="맑은 고딕" panose="020B0503020000020004" pitchFamily="50" charset="-127"/>
                </a:rPr>
                <a:t>, </a:t>
              </a:r>
              <a:r>
                <a:rPr lang="ko-KR" altLang="en-US" sz="1200" b="1" kern="0" dirty="0">
                  <a:latin typeface="맑은 고딕" panose="020B0503020000020004" pitchFamily="50" charset="-127"/>
                  <a:ea typeface="맑은 고딕" panose="020B0503020000020004" pitchFamily="50" charset="-127"/>
                </a:rPr>
                <a:t>공급업체</a:t>
              </a:r>
              <a:r>
                <a:rPr lang="en-US" altLang="ko-KR" sz="1200" b="1" kern="0" dirty="0">
                  <a:latin typeface="맑은 고딕" panose="020B0503020000020004" pitchFamily="50" charset="-127"/>
                  <a:ea typeface="맑은 고딕" panose="020B0503020000020004" pitchFamily="50" charset="-127"/>
                </a:rPr>
                <a:t>, </a:t>
              </a:r>
              <a:r>
                <a:rPr lang="ko-KR" altLang="en-US" sz="1200" b="1" kern="0" dirty="0">
                  <a:latin typeface="맑은 고딕" panose="020B0503020000020004" pitchFamily="50" charset="-127"/>
                  <a:ea typeface="맑은 고딕" panose="020B0503020000020004" pitchFamily="50" charset="-127"/>
                </a:rPr>
                <a:t>자재 </a:t>
              </a:r>
              <a:r>
                <a:rPr lang="en-US" altLang="ko-KR" sz="1200" b="1" kern="0" dirty="0">
                  <a:latin typeface="맑은 고딕" panose="020B0503020000020004" pitchFamily="50" charset="-127"/>
                  <a:ea typeface="맑은 고딕" panose="020B0503020000020004" pitchFamily="50" charset="-127"/>
                </a:rPr>
                <a:t>, </a:t>
              </a:r>
              <a:r>
                <a:rPr lang="ko-KR" altLang="en-US" sz="1200" b="1" kern="0" dirty="0">
                  <a:latin typeface="맑은 고딕" panose="020B0503020000020004" pitchFamily="50" charset="-127"/>
                  <a:ea typeface="맑은 고딕" panose="020B0503020000020004" pitchFamily="50" charset="-127"/>
                </a:rPr>
                <a:t>가격</a:t>
              </a:r>
              <a:r>
                <a:rPr lang="en-US" altLang="ko-KR" sz="1200" b="1" kern="0" dirty="0">
                  <a:latin typeface="맑은 고딕" panose="020B0503020000020004" pitchFamily="50" charset="-127"/>
                  <a:ea typeface="맑은 고딕" panose="020B0503020000020004" pitchFamily="50" charset="-127"/>
                </a:rPr>
                <a:t>)</a:t>
              </a:r>
              <a:endParaRPr kumimoji="0" lang="ko-KR" altLang="en-US" sz="1200" b="1" kern="0" dirty="0">
                <a:latin typeface="맑은 고딕" panose="020B0503020000020004" pitchFamily="50" charset="-127"/>
                <a:ea typeface="맑은 고딕" panose="020B0503020000020004" pitchFamily="50" charset="-127"/>
              </a:endParaRPr>
            </a:p>
          </p:txBody>
        </p:sp>
        <p:sp>
          <p:nvSpPr>
            <p:cNvPr id="13" name="직사각형 85">
              <a:extLst>
                <a:ext uri="{FF2B5EF4-FFF2-40B4-BE49-F238E27FC236}">
                  <a16:creationId xmlns:a16="http://schemas.microsoft.com/office/drawing/2014/main" id="{1E794452-FFCE-4061-8D5C-E8BB74F77A42}"/>
                </a:ext>
              </a:extLst>
            </p:cNvPr>
            <p:cNvSpPr>
              <a:spLocks noChangeArrowheads="1"/>
            </p:cNvSpPr>
            <p:nvPr/>
          </p:nvSpPr>
          <p:spPr bwMode="auto">
            <a:xfrm>
              <a:off x="7371282" y="4981133"/>
              <a:ext cx="753080" cy="329261"/>
            </a:xfrm>
            <a:prstGeom prst="rect">
              <a:avLst/>
            </a:prstGeom>
            <a:solidFill>
              <a:srgbClr val="C6DCFC"/>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fontAlgn="auto" hangingPunct="0">
                <a:lnSpc>
                  <a:spcPct val="94000"/>
                </a:lnSpc>
                <a:spcBef>
                  <a:spcPts val="0"/>
                </a:spcBef>
                <a:spcAft>
                  <a:spcPts val="0"/>
                </a:spcAft>
                <a:tabLst>
                  <a:tab pos="914400" algn="l"/>
                  <a:tab pos="7315200" algn="r"/>
                </a:tabLst>
              </a:pPr>
              <a:r>
                <a:rPr kumimoji="0" lang="ko-KR" altLang="en-US" sz="1200" b="1" kern="0" dirty="0">
                  <a:latin typeface="맑은 고딕" panose="020B0503020000020004" pitchFamily="50" charset="-127"/>
                  <a:ea typeface="맑은 고딕" panose="020B0503020000020004" pitchFamily="50" charset="-127"/>
                </a:rPr>
                <a:t>재고 관리</a:t>
              </a:r>
            </a:p>
          </p:txBody>
        </p:sp>
      </p:grpSp>
      <p:sp>
        <p:nvSpPr>
          <p:cNvPr id="14" name="Rectangle 78">
            <a:extLst>
              <a:ext uri="{FF2B5EF4-FFF2-40B4-BE49-F238E27FC236}">
                <a16:creationId xmlns:a16="http://schemas.microsoft.com/office/drawing/2014/main" id="{83D4942E-88BA-4C85-B822-48B0F67F969D}"/>
              </a:ext>
            </a:extLst>
          </p:cNvPr>
          <p:cNvSpPr>
            <a:spLocks noChangeArrowheads="1"/>
          </p:cNvSpPr>
          <p:nvPr/>
        </p:nvSpPr>
        <p:spPr bwMode="auto">
          <a:xfrm>
            <a:off x="2007120" y="5648771"/>
            <a:ext cx="1467810" cy="346909"/>
          </a:xfrm>
          <a:prstGeom prst="rect">
            <a:avLst/>
          </a:prstGeom>
          <a:solidFill>
            <a:srgbClr val="2E75B6"/>
          </a:solidFill>
          <a:ln>
            <a:solidFill>
              <a:srgbClr val="008ED1"/>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algn="ctr" defTabSz="755650" latinLnBrk="1">
              <a:lnSpc>
                <a:spcPct val="90000"/>
              </a:lnSpc>
              <a:spcBef>
                <a:spcPct val="0"/>
              </a:spcBef>
              <a:spcAft>
                <a:spcPct val="35000"/>
              </a:spcAft>
            </a:pPr>
            <a:r>
              <a:rPr lang="en-US" altLang="ko-KR" sz="1600" b="1" dirty="0">
                <a:latin typeface="맑은 고딕" panose="020B0503020000020004" pitchFamily="50" charset="-127"/>
                <a:ea typeface="맑은 고딕" panose="020B0503020000020004" pitchFamily="50" charset="-127"/>
              </a:rPr>
              <a:t>PRM</a:t>
            </a:r>
          </a:p>
        </p:txBody>
      </p:sp>
      <p:sp>
        <p:nvSpPr>
          <p:cNvPr id="15" name="Rectangle 78">
            <a:extLst>
              <a:ext uri="{FF2B5EF4-FFF2-40B4-BE49-F238E27FC236}">
                <a16:creationId xmlns:a16="http://schemas.microsoft.com/office/drawing/2014/main" id="{6C171698-9A62-47B4-B515-54D87683331A}"/>
              </a:ext>
            </a:extLst>
          </p:cNvPr>
          <p:cNvSpPr>
            <a:spLocks noChangeArrowheads="1"/>
          </p:cNvSpPr>
          <p:nvPr/>
        </p:nvSpPr>
        <p:spPr bwMode="auto">
          <a:xfrm>
            <a:off x="4113905" y="5648771"/>
            <a:ext cx="1467810" cy="346909"/>
          </a:xfrm>
          <a:prstGeom prst="rect">
            <a:avLst/>
          </a:prstGeom>
          <a:solidFill>
            <a:srgbClr val="2E75B6"/>
          </a:solidFill>
          <a:ln>
            <a:solidFill>
              <a:srgbClr val="008ED1"/>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algn="ctr" defTabSz="755650" latinLnBrk="1">
              <a:lnSpc>
                <a:spcPct val="90000"/>
              </a:lnSpc>
              <a:spcBef>
                <a:spcPct val="0"/>
              </a:spcBef>
              <a:spcAft>
                <a:spcPct val="35000"/>
              </a:spcAft>
            </a:pPr>
            <a:r>
              <a:rPr lang="ko-KR" altLang="en-US" sz="1600" b="1" dirty="0">
                <a:latin typeface="맑은 고딕" panose="020B0503020000020004" pitchFamily="50" charset="-127"/>
                <a:ea typeface="맑은 고딕" panose="020B0503020000020004" pitchFamily="50" charset="-127"/>
              </a:rPr>
              <a:t>웹쇼핑몰</a:t>
            </a:r>
            <a:endParaRPr lang="en-US" altLang="ko-KR" sz="1600" b="1" dirty="0">
              <a:latin typeface="맑은 고딕" panose="020B0503020000020004" pitchFamily="50" charset="-127"/>
              <a:ea typeface="맑은 고딕" panose="020B0503020000020004" pitchFamily="50" charset="-127"/>
            </a:endParaRPr>
          </a:p>
        </p:txBody>
      </p:sp>
      <p:sp>
        <p:nvSpPr>
          <p:cNvPr id="16" name="Rectangle 78">
            <a:extLst>
              <a:ext uri="{FF2B5EF4-FFF2-40B4-BE49-F238E27FC236}">
                <a16:creationId xmlns:a16="http://schemas.microsoft.com/office/drawing/2014/main" id="{1E209137-4B2E-40F0-9D07-2C571C933D1F}"/>
              </a:ext>
            </a:extLst>
          </p:cNvPr>
          <p:cNvSpPr>
            <a:spLocks noChangeArrowheads="1"/>
          </p:cNvSpPr>
          <p:nvPr/>
        </p:nvSpPr>
        <p:spPr bwMode="auto">
          <a:xfrm>
            <a:off x="6208164" y="5661297"/>
            <a:ext cx="1467810" cy="346909"/>
          </a:xfrm>
          <a:prstGeom prst="rect">
            <a:avLst/>
          </a:prstGeom>
          <a:solidFill>
            <a:srgbClr val="2E75B6"/>
          </a:solidFill>
          <a:ln>
            <a:solidFill>
              <a:srgbClr val="008ED1"/>
            </a:solidFill>
          </a:ln>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795" tIns="10795" rIns="10795" bIns="10795" numCol="1" spcCol="1270" anchor="ctr" anchorCtr="0">
            <a:noAutofit/>
          </a:bodyPr>
          <a:lstStyle/>
          <a:p>
            <a:pPr algn="ctr" defTabSz="755650" latinLnBrk="1">
              <a:lnSpc>
                <a:spcPct val="90000"/>
              </a:lnSpc>
              <a:spcBef>
                <a:spcPct val="0"/>
              </a:spcBef>
              <a:spcAft>
                <a:spcPct val="35000"/>
              </a:spcAft>
            </a:pPr>
            <a:r>
              <a:rPr lang="en-US" altLang="ko-KR" sz="1600" b="1" dirty="0">
                <a:latin typeface="맑은 고딕" panose="020B0503020000020004" pitchFamily="50" charset="-127"/>
                <a:ea typeface="맑은 고딕" panose="020B0503020000020004" pitchFamily="50" charset="-127"/>
              </a:rPr>
              <a:t>WMS</a:t>
            </a:r>
          </a:p>
        </p:txBody>
      </p:sp>
      <p:sp>
        <p:nvSpPr>
          <p:cNvPr id="17" name="Rectangle 79">
            <a:extLst>
              <a:ext uri="{FF2B5EF4-FFF2-40B4-BE49-F238E27FC236}">
                <a16:creationId xmlns:a16="http://schemas.microsoft.com/office/drawing/2014/main" id="{BAA665B8-C2C2-48E3-AE98-7C63CBE8A6A7}"/>
              </a:ext>
            </a:extLst>
          </p:cNvPr>
          <p:cNvSpPr>
            <a:spLocks noChangeArrowheads="1"/>
          </p:cNvSpPr>
          <p:nvPr/>
        </p:nvSpPr>
        <p:spPr bwMode="auto">
          <a:xfrm rot="16200000">
            <a:off x="3477343" y="-1763100"/>
            <a:ext cx="3092681" cy="9488163"/>
          </a:xfrm>
          <a:prstGeom prst="rect">
            <a:avLst/>
          </a:prstGeom>
          <a:noFill/>
          <a:ln w="25400" algn="ctr">
            <a:solidFill>
              <a:schemeClr val="bg1">
                <a:lumMod val="75000"/>
              </a:schemeClr>
            </a:solidFill>
            <a:prstDash val="sysDot"/>
            <a:miter lim="800000"/>
            <a:headEnd/>
            <a:tailEnd/>
          </a:ln>
          <a:effectLst/>
        </p:spPr>
        <p:txBody>
          <a:bodyPr wrap="none" anchor="ctr"/>
          <a:lstStyle/>
          <a:p>
            <a:pPr algn="l" eaLnBrk="0" fontAlgn="t" hangingPunct="0"/>
            <a:endParaRPr kumimoji="0" lang="ko-KR" altLang="en-US" sz="1200" dirty="0">
              <a:solidFill>
                <a:srgbClr val="000000"/>
              </a:solidFill>
              <a:latin typeface="맑은 고딕" panose="020B0503020000020004" pitchFamily="50" charset="-127"/>
              <a:ea typeface="맑은 고딕" panose="020B0503020000020004" pitchFamily="50" charset="-127"/>
            </a:endParaRPr>
          </a:p>
        </p:txBody>
      </p:sp>
      <p:sp>
        <p:nvSpPr>
          <p:cNvPr id="18" name="Rectangle 79">
            <a:extLst>
              <a:ext uri="{FF2B5EF4-FFF2-40B4-BE49-F238E27FC236}">
                <a16:creationId xmlns:a16="http://schemas.microsoft.com/office/drawing/2014/main" id="{C4B5F053-63C4-4893-BE06-C953B7293FBA}"/>
              </a:ext>
            </a:extLst>
          </p:cNvPr>
          <p:cNvSpPr>
            <a:spLocks noChangeArrowheads="1"/>
          </p:cNvSpPr>
          <p:nvPr/>
        </p:nvSpPr>
        <p:spPr bwMode="auto">
          <a:xfrm rot="16200000" flipH="1">
            <a:off x="4291982" y="1267442"/>
            <a:ext cx="1385541" cy="8445500"/>
          </a:xfrm>
          <a:prstGeom prst="rect">
            <a:avLst/>
          </a:prstGeom>
          <a:noFill/>
          <a:ln w="9525" algn="ctr">
            <a:solidFill>
              <a:schemeClr val="bg1">
                <a:lumMod val="75000"/>
              </a:schemeClr>
            </a:solidFill>
            <a:prstDash val="lgDash"/>
            <a:miter lim="800000"/>
            <a:headEnd/>
            <a:tailEnd/>
          </a:ln>
          <a:effectLst/>
        </p:spPr>
        <p:txBody>
          <a:bodyPr wrap="none" anchor="ctr"/>
          <a:lstStyle/>
          <a:p>
            <a:pPr algn="l" eaLnBrk="0" fontAlgn="t" hangingPunct="0"/>
            <a:endParaRPr kumimoji="0" lang="ko-KR" altLang="en-US" dirty="0">
              <a:solidFill>
                <a:srgbClr val="000000"/>
              </a:solidFill>
              <a:latin typeface="맑은 고딕" panose="020B0503020000020004" pitchFamily="50" charset="-127"/>
              <a:ea typeface="맑은 고딕" panose="020B0503020000020004" pitchFamily="50" charset="-127"/>
            </a:endParaRPr>
          </a:p>
        </p:txBody>
      </p:sp>
      <p:sp>
        <p:nvSpPr>
          <p:cNvPr id="19" name="TextBox 18">
            <a:extLst>
              <a:ext uri="{FF2B5EF4-FFF2-40B4-BE49-F238E27FC236}">
                <a16:creationId xmlns:a16="http://schemas.microsoft.com/office/drawing/2014/main" id="{3174EFA2-1101-42E9-9CAC-98D96B7C55A1}"/>
              </a:ext>
            </a:extLst>
          </p:cNvPr>
          <p:cNvSpPr txBox="1"/>
          <p:nvPr/>
        </p:nvSpPr>
        <p:spPr>
          <a:xfrm>
            <a:off x="9102518" y="2129062"/>
            <a:ext cx="665247" cy="161583"/>
          </a:xfrm>
          <a:prstGeom prst="rect">
            <a:avLst/>
          </a:prstGeom>
          <a:noFill/>
        </p:spPr>
        <p:txBody>
          <a:bodyPr wrap="none" lIns="0" tIns="0" rIns="0" bIns="0" rtlCol="0">
            <a:spAutoFit/>
          </a:bodyPr>
          <a:lstStyle/>
          <a:p>
            <a:pPr fontAlgn="base">
              <a:spcBef>
                <a:spcPct val="50000"/>
              </a:spcBef>
              <a:spcAft>
                <a:spcPct val="0"/>
              </a:spcAft>
              <a:buClr>
                <a:srgbClr val="F0AB00"/>
              </a:buClr>
              <a:buSzPct val="80000"/>
            </a:pPr>
            <a:r>
              <a:rPr lang="en-US" altLang="ko-KR" sz="1050" kern="0" dirty="0">
                <a:ea typeface="Arial Unicode MS" pitchFamily="34" charset="-128"/>
                <a:cs typeface="Arial Unicode MS" pitchFamily="34" charset="-128"/>
              </a:rPr>
              <a:t>* </a:t>
            </a:r>
            <a:r>
              <a:rPr lang="ko-KR" altLang="en-US" sz="1050" kern="0" dirty="0">
                <a:ea typeface="현대하모니 L" panose="02020603020101020101" pitchFamily="18" charset="-127"/>
                <a:cs typeface="Arial Unicode MS" pitchFamily="34" charset="-128"/>
              </a:rPr>
              <a:t>선택 사항</a:t>
            </a:r>
          </a:p>
        </p:txBody>
      </p:sp>
      <p:grpSp>
        <p:nvGrpSpPr>
          <p:cNvPr id="20" name="그룹 19">
            <a:extLst>
              <a:ext uri="{FF2B5EF4-FFF2-40B4-BE49-F238E27FC236}">
                <a16:creationId xmlns:a16="http://schemas.microsoft.com/office/drawing/2014/main" id="{F20098AC-3F76-4F3F-B2B8-DD53E2ACB367}"/>
              </a:ext>
            </a:extLst>
          </p:cNvPr>
          <p:cNvGrpSpPr/>
          <p:nvPr/>
        </p:nvGrpSpPr>
        <p:grpSpPr>
          <a:xfrm>
            <a:off x="423663" y="1576306"/>
            <a:ext cx="9218381" cy="2778092"/>
            <a:chOff x="2156392" y="1180217"/>
            <a:chExt cx="9218381" cy="2778092"/>
          </a:xfrm>
        </p:grpSpPr>
        <p:sp>
          <p:nvSpPr>
            <p:cNvPr id="21" name="자유형: 도형 20">
              <a:extLst>
                <a:ext uri="{FF2B5EF4-FFF2-40B4-BE49-F238E27FC236}">
                  <a16:creationId xmlns:a16="http://schemas.microsoft.com/office/drawing/2014/main" id="{6E88CDDF-B997-47C6-A618-DBC3BE39788B}"/>
                </a:ext>
              </a:extLst>
            </p:cNvPr>
            <p:cNvSpPr/>
            <p:nvPr/>
          </p:nvSpPr>
          <p:spPr>
            <a:xfrm>
              <a:off x="3319876" y="2324323"/>
              <a:ext cx="1170000" cy="288000"/>
            </a:xfrm>
            <a:custGeom>
              <a:avLst/>
              <a:gdLst>
                <a:gd name="connsiteX0" fmla="*/ 0 w 794769"/>
                <a:gd name="connsiteY0" fmla="*/ 0 h 266077"/>
                <a:gd name="connsiteX1" fmla="*/ 794769 w 794769"/>
                <a:gd name="connsiteY1" fmla="*/ 0 h 266077"/>
                <a:gd name="connsiteX2" fmla="*/ 794769 w 794769"/>
                <a:gd name="connsiteY2" fmla="*/ 266077 h 266077"/>
                <a:gd name="connsiteX3" fmla="*/ 0 w 794769"/>
                <a:gd name="connsiteY3" fmla="*/ 266077 h 266077"/>
                <a:gd name="connsiteX4" fmla="*/ 0 w 794769"/>
                <a:gd name="connsiteY4" fmla="*/ 0 h 26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769" h="266077">
                  <a:moveTo>
                    <a:pt x="0" y="0"/>
                  </a:moveTo>
                  <a:lnTo>
                    <a:pt x="794769" y="0"/>
                  </a:lnTo>
                  <a:lnTo>
                    <a:pt x="794769" y="266077"/>
                  </a:lnTo>
                  <a:lnTo>
                    <a:pt x="0" y="266077"/>
                  </a:lnTo>
                  <a:lnTo>
                    <a:pt x="0" y="0"/>
                  </a:lnTo>
                  <a:close/>
                </a:path>
              </a:pathLst>
            </a:custGeom>
            <a:solidFill>
              <a:schemeClr val="accent1">
                <a:lumMod val="40000"/>
                <a:lumOff val="60000"/>
              </a:schemeClr>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hangingPunct="0">
                <a:lnSpc>
                  <a:spcPct val="94000"/>
                </a:lnSpc>
                <a:tabLst>
                  <a:tab pos="914400" algn="l"/>
                  <a:tab pos="7315200" algn="r"/>
                </a:tabLst>
              </a:pPr>
              <a:r>
                <a:rPr lang="ko-KR" altLang="en-US" sz="1200" kern="0" dirty="0">
                  <a:solidFill>
                    <a:schemeClr val="tx1"/>
                  </a:solidFill>
                  <a:latin typeface="맑은 고딕" panose="020B0503020000020004" pitchFamily="50" charset="-127"/>
                  <a:ea typeface="맑은 고딕" panose="020B0503020000020004" pitchFamily="50" charset="-127"/>
                </a:rPr>
                <a:t>출하 관리</a:t>
              </a:r>
            </a:p>
          </p:txBody>
        </p:sp>
        <p:sp>
          <p:nvSpPr>
            <p:cNvPr id="22" name="자유형: 도형 21">
              <a:extLst>
                <a:ext uri="{FF2B5EF4-FFF2-40B4-BE49-F238E27FC236}">
                  <a16:creationId xmlns:a16="http://schemas.microsoft.com/office/drawing/2014/main" id="{B6FE84B6-E489-4A0A-9E28-2C1A42438EA3}"/>
                </a:ext>
              </a:extLst>
            </p:cNvPr>
            <p:cNvSpPr/>
            <p:nvPr/>
          </p:nvSpPr>
          <p:spPr>
            <a:xfrm>
              <a:off x="3319876" y="2652961"/>
              <a:ext cx="1170000" cy="288000"/>
            </a:xfrm>
            <a:custGeom>
              <a:avLst/>
              <a:gdLst>
                <a:gd name="connsiteX0" fmla="*/ 0 w 794769"/>
                <a:gd name="connsiteY0" fmla="*/ 0 h 266077"/>
                <a:gd name="connsiteX1" fmla="*/ 794769 w 794769"/>
                <a:gd name="connsiteY1" fmla="*/ 0 h 266077"/>
                <a:gd name="connsiteX2" fmla="*/ 794769 w 794769"/>
                <a:gd name="connsiteY2" fmla="*/ 266077 h 266077"/>
                <a:gd name="connsiteX3" fmla="*/ 0 w 794769"/>
                <a:gd name="connsiteY3" fmla="*/ 266077 h 266077"/>
                <a:gd name="connsiteX4" fmla="*/ 0 w 794769"/>
                <a:gd name="connsiteY4" fmla="*/ 0 h 26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769" h="266077">
                  <a:moveTo>
                    <a:pt x="0" y="0"/>
                  </a:moveTo>
                  <a:lnTo>
                    <a:pt x="794769" y="0"/>
                  </a:lnTo>
                  <a:lnTo>
                    <a:pt x="794769" y="266077"/>
                  </a:lnTo>
                  <a:lnTo>
                    <a:pt x="0" y="266077"/>
                  </a:lnTo>
                  <a:lnTo>
                    <a:pt x="0" y="0"/>
                  </a:lnTo>
                  <a:close/>
                </a:path>
              </a:pathLst>
            </a:custGeom>
            <a:solidFill>
              <a:schemeClr val="accent1">
                <a:lumMod val="40000"/>
                <a:lumOff val="60000"/>
              </a:schemeClr>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hangingPunct="0">
                <a:lnSpc>
                  <a:spcPct val="94000"/>
                </a:lnSpc>
                <a:tabLst>
                  <a:tab pos="914400" algn="l"/>
                  <a:tab pos="7315200" algn="r"/>
                </a:tabLst>
              </a:pPr>
              <a:r>
                <a:rPr lang="ko-KR" altLang="en-US" sz="1200" kern="0" dirty="0">
                  <a:solidFill>
                    <a:schemeClr val="tx1"/>
                  </a:solidFill>
                  <a:latin typeface="맑은 고딕" panose="020B0503020000020004" pitchFamily="50" charset="-127"/>
                  <a:ea typeface="맑은 고딕" panose="020B0503020000020004" pitchFamily="50" charset="-127"/>
                </a:rPr>
                <a:t>송장 관리</a:t>
              </a:r>
            </a:p>
          </p:txBody>
        </p:sp>
        <p:sp>
          <p:nvSpPr>
            <p:cNvPr id="23" name="자유형: 도형 22">
              <a:extLst>
                <a:ext uri="{FF2B5EF4-FFF2-40B4-BE49-F238E27FC236}">
                  <a16:creationId xmlns:a16="http://schemas.microsoft.com/office/drawing/2014/main" id="{0FCA7AFA-1E6D-4AFC-BFBA-22815EECDFE1}"/>
                </a:ext>
              </a:extLst>
            </p:cNvPr>
            <p:cNvSpPr/>
            <p:nvPr/>
          </p:nvSpPr>
          <p:spPr>
            <a:xfrm>
              <a:off x="2156392" y="2324323"/>
              <a:ext cx="1044000" cy="288000"/>
            </a:xfrm>
            <a:custGeom>
              <a:avLst/>
              <a:gdLst>
                <a:gd name="connsiteX0" fmla="*/ 0 w 794769"/>
                <a:gd name="connsiteY0" fmla="*/ 0 h 266077"/>
                <a:gd name="connsiteX1" fmla="*/ 794769 w 794769"/>
                <a:gd name="connsiteY1" fmla="*/ 0 h 266077"/>
                <a:gd name="connsiteX2" fmla="*/ 794769 w 794769"/>
                <a:gd name="connsiteY2" fmla="*/ 266077 h 266077"/>
                <a:gd name="connsiteX3" fmla="*/ 0 w 794769"/>
                <a:gd name="connsiteY3" fmla="*/ 266077 h 266077"/>
                <a:gd name="connsiteX4" fmla="*/ 0 w 794769"/>
                <a:gd name="connsiteY4" fmla="*/ 0 h 26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769" h="266077">
                  <a:moveTo>
                    <a:pt x="0" y="0"/>
                  </a:moveTo>
                  <a:lnTo>
                    <a:pt x="794769" y="0"/>
                  </a:lnTo>
                  <a:lnTo>
                    <a:pt x="794769" y="266077"/>
                  </a:lnTo>
                  <a:lnTo>
                    <a:pt x="0" y="266077"/>
                  </a:lnTo>
                  <a:lnTo>
                    <a:pt x="0" y="0"/>
                  </a:lnTo>
                  <a:close/>
                </a:path>
              </a:pathLst>
            </a:custGeom>
            <a:solidFill>
              <a:schemeClr val="accent1">
                <a:lumMod val="40000"/>
                <a:lumOff val="60000"/>
              </a:schemeClr>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hangingPunct="0">
                <a:lnSpc>
                  <a:spcPct val="94000"/>
                </a:lnSpc>
                <a:tabLst>
                  <a:tab pos="914400" algn="l"/>
                  <a:tab pos="7315200" algn="r"/>
                </a:tabLst>
              </a:pPr>
              <a:r>
                <a:rPr lang="ko-KR" altLang="en-US" sz="1200" kern="0" dirty="0">
                  <a:solidFill>
                    <a:schemeClr val="tx1"/>
                  </a:solidFill>
                  <a:latin typeface="맑은 고딕" panose="020B0503020000020004" pitchFamily="50" charset="-127"/>
                  <a:ea typeface="맑은 고딕" panose="020B0503020000020004" pitchFamily="50" charset="-127"/>
                </a:rPr>
                <a:t>고객</a:t>
              </a:r>
            </a:p>
          </p:txBody>
        </p:sp>
        <p:sp>
          <p:nvSpPr>
            <p:cNvPr id="24" name="자유형: 도형 23">
              <a:extLst>
                <a:ext uri="{FF2B5EF4-FFF2-40B4-BE49-F238E27FC236}">
                  <a16:creationId xmlns:a16="http://schemas.microsoft.com/office/drawing/2014/main" id="{7ADB40D9-394B-4B11-A1E3-3D0DD3796E32}"/>
                </a:ext>
              </a:extLst>
            </p:cNvPr>
            <p:cNvSpPr/>
            <p:nvPr/>
          </p:nvSpPr>
          <p:spPr>
            <a:xfrm>
              <a:off x="2156392" y="2652961"/>
              <a:ext cx="1044000" cy="288000"/>
            </a:xfrm>
            <a:custGeom>
              <a:avLst/>
              <a:gdLst>
                <a:gd name="connsiteX0" fmla="*/ 0 w 794769"/>
                <a:gd name="connsiteY0" fmla="*/ 0 h 266077"/>
                <a:gd name="connsiteX1" fmla="*/ 794769 w 794769"/>
                <a:gd name="connsiteY1" fmla="*/ 0 h 266077"/>
                <a:gd name="connsiteX2" fmla="*/ 794769 w 794769"/>
                <a:gd name="connsiteY2" fmla="*/ 266077 h 266077"/>
                <a:gd name="connsiteX3" fmla="*/ 0 w 794769"/>
                <a:gd name="connsiteY3" fmla="*/ 266077 h 266077"/>
                <a:gd name="connsiteX4" fmla="*/ 0 w 794769"/>
                <a:gd name="connsiteY4" fmla="*/ 0 h 26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769" h="266077">
                  <a:moveTo>
                    <a:pt x="0" y="0"/>
                  </a:moveTo>
                  <a:lnTo>
                    <a:pt x="794769" y="0"/>
                  </a:lnTo>
                  <a:lnTo>
                    <a:pt x="794769" y="266077"/>
                  </a:lnTo>
                  <a:lnTo>
                    <a:pt x="0" y="266077"/>
                  </a:lnTo>
                  <a:lnTo>
                    <a:pt x="0" y="0"/>
                  </a:lnTo>
                  <a:close/>
                </a:path>
              </a:pathLst>
            </a:custGeom>
            <a:solidFill>
              <a:schemeClr val="accent1">
                <a:lumMod val="40000"/>
                <a:lumOff val="60000"/>
              </a:schemeClr>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hangingPunct="0">
                <a:lnSpc>
                  <a:spcPct val="94000"/>
                </a:lnSpc>
                <a:tabLst>
                  <a:tab pos="914400" algn="l"/>
                  <a:tab pos="7315200" algn="r"/>
                </a:tabLst>
              </a:pPr>
              <a:r>
                <a:rPr lang="ko-KR" altLang="en-US" sz="1200" kern="0" dirty="0">
                  <a:solidFill>
                    <a:schemeClr val="tx1"/>
                  </a:solidFill>
                  <a:latin typeface="맑은 고딕" panose="020B0503020000020004" pitchFamily="50" charset="-127"/>
                  <a:ea typeface="맑은 고딕" panose="020B0503020000020004" pitchFamily="50" charset="-127"/>
                </a:rPr>
                <a:t>공급업체</a:t>
              </a:r>
            </a:p>
          </p:txBody>
        </p:sp>
        <p:sp>
          <p:nvSpPr>
            <p:cNvPr id="25" name="자유형: 도형 24">
              <a:extLst>
                <a:ext uri="{FF2B5EF4-FFF2-40B4-BE49-F238E27FC236}">
                  <a16:creationId xmlns:a16="http://schemas.microsoft.com/office/drawing/2014/main" id="{396ED546-D597-4E0C-B1F0-C7DAB03118E1}"/>
                </a:ext>
              </a:extLst>
            </p:cNvPr>
            <p:cNvSpPr/>
            <p:nvPr/>
          </p:nvSpPr>
          <p:spPr>
            <a:xfrm>
              <a:off x="2156392" y="2992472"/>
              <a:ext cx="1044000" cy="288000"/>
            </a:xfrm>
            <a:custGeom>
              <a:avLst/>
              <a:gdLst>
                <a:gd name="connsiteX0" fmla="*/ 0 w 794769"/>
                <a:gd name="connsiteY0" fmla="*/ 0 h 266077"/>
                <a:gd name="connsiteX1" fmla="*/ 794769 w 794769"/>
                <a:gd name="connsiteY1" fmla="*/ 0 h 266077"/>
                <a:gd name="connsiteX2" fmla="*/ 794769 w 794769"/>
                <a:gd name="connsiteY2" fmla="*/ 266077 h 266077"/>
                <a:gd name="connsiteX3" fmla="*/ 0 w 794769"/>
                <a:gd name="connsiteY3" fmla="*/ 266077 h 266077"/>
                <a:gd name="connsiteX4" fmla="*/ 0 w 794769"/>
                <a:gd name="connsiteY4" fmla="*/ 0 h 26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769" h="266077">
                  <a:moveTo>
                    <a:pt x="0" y="0"/>
                  </a:moveTo>
                  <a:lnTo>
                    <a:pt x="794769" y="0"/>
                  </a:lnTo>
                  <a:lnTo>
                    <a:pt x="794769" y="266077"/>
                  </a:lnTo>
                  <a:lnTo>
                    <a:pt x="0" y="266077"/>
                  </a:lnTo>
                  <a:lnTo>
                    <a:pt x="0" y="0"/>
                  </a:lnTo>
                  <a:close/>
                </a:path>
              </a:pathLst>
            </a:custGeom>
            <a:solidFill>
              <a:schemeClr val="accent1">
                <a:lumMod val="40000"/>
                <a:lumOff val="60000"/>
              </a:schemeClr>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hangingPunct="0">
                <a:lnSpc>
                  <a:spcPct val="94000"/>
                </a:lnSpc>
                <a:tabLst>
                  <a:tab pos="914400" algn="l"/>
                  <a:tab pos="7315200" algn="r"/>
                </a:tabLst>
              </a:pPr>
              <a:r>
                <a:rPr lang="ko-KR" altLang="en-US" sz="1200" kern="0" dirty="0">
                  <a:latin typeface="맑은 고딕" panose="020B0503020000020004" pitchFamily="50" charset="-127"/>
                  <a:ea typeface="맑은 고딕" panose="020B0503020000020004" pitchFamily="50" charset="-127"/>
                </a:rPr>
                <a:t>자재</a:t>
              </a:r>
            </a:p>
          </p:txBody>
        </p:sp>
        <p:sp>
          <p:nvSpPr>
            <p:cNvPr id="26" name="자유형: 도형 25">
              <a:extLst>
                <a:ext uri="{FF2B5EF4-FFF2-40B4-BE49-F238E27FC236}">
                  <a16:creationId xmlns:a16="http://schemas.microsoft.com/office/drawing/2014/main" id="{EA0EE793-0F13-429F-897A-9956CEEEE55D}"/>
                </a:ext>
              </a:extLst>
            </p:cNvPr>
            <p:cNvSpPr/>
            <p:nvPr/>
          </p:nvSpPr>
          <p:spPr>
            <a:xfrm>
              <a:off x="8596883" y="2323282"/>
              <a:ext cx="1384726" cy="288000"/>
            </a:xfrm>
            <a:custGeom>
              <a:avLst/>
              <a:gdLst>
                <a:gd name="connsiteX0" fmla="*/ 0 w 1645483"/>
                <a:gd name="connsiteY0" fmla="*/ 0 h 303709"/>
                <a:gd name="connsiteX1" fmla="*/ 1645483 w 1645483"/>
                <a:gd name="connsiteY1" fmla="*/ 0 h 303709"/>
                <a:gd name="connsiteX2" fmla="*/ 1645483 w 1645483"/>
                <a:gd name="connsiteY2" fmla="*/ 303709 h 303709"/>
                <a:gd name="connsiteX3" fmla="*/ 0 w 1645483"/>
                <a:gd name="connsiteY3" fmla="*/ 303709 h 303709"/>
                <a:gd name="connsiteX4" fmla="*/ 0 w 1645483"/>
                <a:gd name="connsiteY4" fmla="*/ 0 h 30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83" h="303709">
                  <a:moveTo>
                    <a:pt x="0" y="0"/>
                  </a:moveTo>
                  <a:lnTo>
                    <a:pt x="1645483" y="0"/>
                  </a:lnTo>
                  <a:lnTo>
                    <a:pt x="1645483" y="303709"/>
                  </a:lnTo>
                  <a:lnTo>
                    <a:pt x="0" y="303709"/>
                  </a:lnTo>
                  <a:lnTo>
                    <a:pt x="0" y="0"/>
                  </a:lnTo>
                  <a:close/>
                </a:path>
              </a:pathLst>
            </a:custGeom>
            <a:solidFill>
              <a:schemeClr val="accent1">
                <a:lumMod val="40000"/>
                <a:lumOff val="60000"/>
              </a:schemeClr>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hangingPunct="0">
                <a:lnSpc>
                  <a:spcPct val="94000"/>
                </a:lnSpc>
                <a:tabLst>
                  <a:tab pos="914400" algn="l"/>
                  <a:tab pos="7315200" algn="r"/>
                </a:tabLst>
              </a:pPr>
              <a:r>
                <a:rPr lang="ko-KR" altLang="en-US" sz="1200" kern="0" dirty="0">
                  <a:solidFill>
                    <a:schemeClr val="tx1"/>
                  </a:solidFill>
                  <a:latin typeface="맑은 고딕" panose="020B0503020000020004" pitchFamily="50" charset="-127"/>
                  <a:ea typeface="맑은 고딕" panose="020B0503020000020004" pitchFamily="50" charset="-127"/>
                </a:rPr>
                <a:t>수익성분석</a:t>
              </a:r>
            </a:p>
          </p:txBody>
        </p:sp>
        <p:sp>
          <p:nvSpPr>
            <p:cNvPr id="27" name="자유형: 도형 26">
              <a:extLst>
                <a:ext uri="{FF2B5EF4-FFF2-40B4-BE49-F238E27FC236}">
                  <a16:creationId xmlns:a16="http://schemas.microsoft.com/office/drawing/2014/main" id="{6001D086-6991-4970-B595-FB1BDF3E4871}"/>
                </a:ext>
              </a:extLst>
            </p:cNvPr>
            <p:cNvSpPr/>
            <p:nvPr/>
          </p:nvSpPr>
          <p:spPr>
            <a:xfrm>
              <a:off x="8603316" y="3002304"/>
              <a:ext cx="1371860" cy="288000"/>
            </a:xfrm>
            <a:custGeom>
              <a:avLst/>
              <a:gdLst>
                <a:gd name="connsiteX0" fmla="*/ 0 w 1645483"/>
                <a:gd name="connsiteY0" fmla="*/ 0 h 303709"/>
                <a:gd name="connsiteX1" fmla="*/ 1645483 w 1645483"/>
                <a:gd name="connsiteY1" fmla="*/ 0 h 303709"/>
                <a:gd name="connsiteX2" fmla="*/ 1645483 w 1645483"/>
                <a:gd name="connsiteY2" fmla="*/ 303709 h 303709"/>
                <a:gd name="connsiteX3" fmla="*/ 0 w 1645483"/>
                <a:gd name="connsiteY3" fmla="*/ 303709 h 303709"/>
                <a:gd name="connsiteX4" fmla="*/ 0 w 1645483"/>
                <a:gd name="connsiteY4" fmla="*/ 0 h 30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83" h="303709">
                  <a:moveTo>
                    <a:pt x="0" y="0"/>
                  </a:moveTo>
                  <a:lnTo>
                    <a:pt x="1645483" y="0"/>
                  </a:lnTo>
                  <a:lnTo>
                    <a:pt x="1645483" y="303709"/>
                  </a:lnTo>
                  <a:lnTo>
                    <a:pt x="0" y="303709"/>
                  </a:lnTo>
                  <a:lnTo>
                    <a:pt x="0" y="0"/>
                  </a:lnTo>
                  <a:close/>
                </a:path>
              </a:pathLst>
            </a:custGeom>
            <a:solidFill>
              <a:schemeClr val="accent1">
                <a:lumMod val="40000"/>
                <a:lumOff val="60000"/>
              </a:schemeClr>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hangingPunct="0">
                <a:lnSpc>
                  <a:spcPct val="94000"/>
                </a:lnSpc>
                <a:tabLst>
                  <a:tab pos="914400" algn="l"/>
                  <a:tab pos="7315200" algn="r"/>
                </a:tabLst>
              </a:pPr>
              <a:r>
                <a:rPr lang="ko-KR" altLang="en-US" sz="1200" kern="0" dirty="0">
                  <a:solidFill>
                    <a:schemeClr val="tx1"/>
                  </a:solidFill>
                  <a:latin typeface="맑은 고딕" panose="020B0503020000020004" pitchFamily="50" charset="-127"/>
                  <a:ea typeface="맑은 고딕" panose="020B0503020000020004" pitchFamily="50" charset="-127"/>
                </a:rPr>
                <a:t>가맹점별 매출</a:t>
              </a:r>
            </a:p>
          </p:txBody>
        </p:sp>
        <p:sp>
          <p:nvSpPr>
            <p:cNvPr id="28" name="자유형: 도형 27">
              <a:extLst>
                <a:ext uri="{FF2B5EF4-FFF2-40B4-BE49-F238E27FC236}">
                  <a16:creationId xmlns:a16="http://schemas.microsoft.com/office/drawing/2014/main" id="{D3B66CE0-9EE6-407B-A839-5FD3F8BE1C25}"/>
                </a:ext>
              </a:extLst>
            </p:cNvPr>
            <p:cNvSpPr/>
            <p:nvPr/>
          </p:nvSpPr>
          <p:spPr>
            <a:xfrm>
              <a:off x="8609749" y="3338860"/>
              <a:ext cx="1358994" cy="288000"/>
            </a:xfrm>
            <a:custGeom>
              <a:avLst/>
              <a:gdLst>
                <a:gd name="connsiteX0" fmla="*/ 0 w 1645483"/>
                <a:gd name="connsiteY0" fmla="*/ 0 h 303709"/>
                <a:gd name="connsiteX1" fmla="*/ 1645483 w 1645483"/>
                <a:gd name="connsiteY1" fmla="*/ 0 h 303709"/>
                <a:gd name="connsiteX2" fmla="*/ 1645483 w 1645483"/>
                <a:gd name="connsiteY2" fmla="*/ 303709 h 303709"/>
                <a:gd name="connsiteX3" fmla="*/ 0 w 1645483"/>
                <a:gd name="connsiteY3" fmla="*/ 303709 h 303709"/>
                <a:gd name="connsiteX4" fmla="*/ 0 w 1645483"/>
                <a:gd name="connsiteY4" fmla="*/ 0 h 30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83" h="303709">
                  <a:moveTo>
                    <a:pt x="0" y="0"/>
                  </a:moveTo>
                  <a:lnTo>
                    <a:pt x="1645483" y="0"/>
                  </a:lnTo>
                  <a:lnTo>
                    <a:pt x="1645483" y="303709"/>
                  </a:lnTo>
                  <a:lnTo>
                    <a:pt x="0" y="303709"/>
                  </a:lnTo>
                  <a:lnTo>
                    <a:pt x="0" y="0"/>
                  </a:lnTo>
                  <a:close/>
                </a:path>
              </a:pathLst>
            </a:custGeom>
            <a:solidFill>
              <a:schemeClr val="accent1">
                <a:lumMod val="40000"/>
                <a:lumOff val="60000"/>
              </a:schemeClr>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hangingPunct="0">
                <a:lnSpc>
                  <a:spcPct val="94000"/>
                </a:lnSpc>
                <a:tabLst>
                  <a:tab pos="914400" algn="l"/>
                  <a:tab pos="7315200" algn="r"/>
                </a:tabLst>
              </a:pPr>
              <a:r>
                <a:rPr lang="ko-KR" altLang="en-US" sz="1200" kern="0" dirty="0">
                  <a:latin typeface="맑은 고딕" panose="020B0503020000020004" pitchFamily="50" charset="-127"/>
                  <a:ea typeface="맑은 고딕" panose="020B0503020000020004" pitchFamily="50" charset="-127"/>
                </a:rPr>
                <a:t>제품별 </a:t>
              </a:r>
              <a:r>
                <a:rPr lang="ko-KR" altLang="en-US" sz="1200" kern="0" dirty="0">
                  <a:solidFill>
                    <a:schemeClr val="tx1"/>
                  </a:solidFill>
                  <a:latin typeface="맑은 고딕" panose="020B0503020000020004" pitchFamily="50" charset="-127"/>
                  <a:ea typeface="맑은 고딕" panose="020B0503020000020004" pitchFamily="50" charset="-127"/>
                </a:rPr>
                <a:t>매출 순위</a:t>
              </a:r>
              <a:endParaRPr lang="en-US" altLang="ko-KR" sz="1200" kern="0" dirty="0">
                <a:solidFill>
                  <a:schemeClr val="tx1"/>
                </a:solidFill>
                <a:latin typeface="맑은 고딕" panose="020B0503020000020004" pitchFamily="50" charset="-127"/>
                <a:ea typeface="맑은 고딕" panose="020B0503020000020004" pitchFamily="50" charset="-127"/>
              </a:endParaRPr>
            </a:p>
          </p:txBody>
        </p:sp>
        <p:sp>
          <p:nvSpPr>
            <p:cNvPr id="29" name="자유형: 도형 28">
              <a:extLst>
                <a:ext uri="{FF2B5EF4-FFF2-40B4-BE49-F238E27FC236}">
                  <a16:creationId xmlns:a16="http://schemas.microsoft.com/office/drawing/2014/main" id="{3B12E950-BD87-4B22-8D65-D29700801D0A}"/>
                </a:ext>
              </a:extLst>
            </p:cNvPr>
            <p:cNvSpPr/>
            <p:nvPr/>
          </p:nvSpPr>
          <p:spPr>
            <a:xfrm>
              <a:off x="8603316" y="2662793"/>
              <a:ext cx="1371860" cy="288000"/>
            </a:xfrm>
            <a:custGeom>
              <a:avLst/>
              <a:gdLst>
                <a:gd name="connsiteX0" fmla="*/ 0 w 1645483"/>
                <a:gd name="connsiteY0" fmla="*/ 0 h 303709"/>
                <a:gd name="connsiteX1" fmla="*/ 1645483 w 1645483"/>
                <a:gd name="connsiteY1" fmla="*/ 0 h 303709"/>
                <a:gd name="connsiteX2" fmla="*/ 1645483 w 1645483"/>
                <a:gd name="connsiteY2" fmla="*/ 303709 h 303709"/>
                <a:gd name="connsiteX3" fmla="*/ 0 w 1645483"/>
                <a:gd name="connsiteY3" fmla="*/ 303709 h 303709"/>
                <a:gd name="connsiteX4" fmla="*/ 0 w 1645483"/>
                <a:gd name="connsiteY4" fmla="*/ 0 h 30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83" h="303709">
                  <a:moveTo>
                    <a:pt x="0" y="0"/>
                  </a:moveTo>
                  <a:lnTo>
                    <a:pt x="1645483" y="0"/>
                  </a:lnTo>
                  <a:lnTo>
                    <a:pt x="1645483" y="303709"/>
                  </a:lnTo>
                  <a:lnTo>
                    <a:pt x="0" y="303709"/>
                  </a:lnTo>
                  <a:lnTo>
                    <a:pt x="0" y="0"/>
                  </a:lnTo>
                  <a:close/>
                </a:path>
              </a:pathLst>
            </a:custGeom>
            <a:solidFill>
              <a:schemeClr val="accent1">
                <a:lumMod val="40000"/>
                <a:lumOff val="60000"/>
              </a:schemeClr>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hangingPunct="0">
                <a:lnSpc>
                  <a:spcPct val="94000"/>
                </a:lnSpc>
                <a:tabLst>
                  <a:tab pos="914400" algn="l"/>
                  <a:tab pos="7315200" algn="r"/>
                </a:tabLst>
              </a:pPr>
              <a:r>
                <a:rPr lang="ko-KR" altLang="en-US" sz="1200" kern="0" dirty="0">
                  <a:solidFill>
                    <a:schemeClr val="tx1"/>
                  </a:solidFill>
                  <a:latin typeface="맑은 고딕" panose="020B0503020000020004" pitchFamily="50" charset="-127"/>
                  <a:ea typeface="맑은 고딕" panose="020B0503020000020004" pitchFamily="50" charset="-127"/>
                </a:rPr>
                <a:t>영업사원별 실적</a:t>
              </a:r>
            </a:p>
          </p:txBody>
        </p:sp>
        <p:sp>
          <p:nvSpPr>
            <p:cNvPr id="30" name="자유형: 도형 29">
              <a:extLst>
                <a:ext uri="{FF2B5EF4-FFF2-40B4-BE49-F238E27FC236}">
                  <a16:creationId xmlns:a16="http://schemas.microsoft.com/office/drawing/2014/main" id="{48F52D6C-7297-44C8-BC89-145E721A91B4}"/>
                </a:ext>
              </a:extLst>
            </p:cNvPr>
            <p:cNvSpPr/>
            <p:nvPr/>
          </p:nvSpPr>
          <p:spPr>
            <a:xfrm>
              <a:off x="4617698" y="2324323"/>
              <a:ext cx="1170000" cy="288000"/>
            </a:xfrm>
            <a:custGeom>
              <a:avLst/>
              <a:gdLst>
                <a:gd name="connsiteX0" fmla="*/ 0 w 794769"/>
                <a:gd name="connsiteY0" fmla="*/ 0 h 266077"/>
                <a:gd name="connsiteX1" fmla="*/ 794769 w 794769"/>
                <a:gd name="connsiteY1" fmla="*/ 0 h 266077"/>
                <a:gd name="connsiteX2" fmla="*/ 794769 w 794769"/>
                <a:gd name="connsiteY2" fmla="*/ 266077 h 266077"/>
                <a:gd name="connsiteX3" fmla="*/ 0 w 794769"/>
                <a:gd name="connsiteY3" fmla="*/ 266077 h 266077"/>
                <a:gd name="connsiteX4" fmla="*/ 0 w 794769"/>
                <a:gd name="connsiteY4" fmla="*/ 0 h 26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769" h="266077">
                  <a:moveTo>
                    <a:pt x="0" y="0"/>
                  </a:moveTo>
                  <a:lnTo>
                    <a:pt x="794769" y="0"/>
                  </a:lnTo>
                  <a:lnTo>
                    <a:pt x="794769" y="266077"/>
                  </a:lnTo>
                  <a:lnTo>
                    <a:pt x="0" y="266077"/>
                  </a:lnTo>
                  <a:lnTo>
                    <a:pt x="0" y="0"/>
                  </a:lnTo>
                  <a:close/>
                </a:path>
              </a:pathLst>
            </a:custGeom>
            <a:solidFill>
              <a:schemeClr val="accent1">
                <a:lumMod val="40000"/>
                <a:lumOff val="60000"/>
              </a:schemeClr>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hangingPunct="0">
                <a:lnSpc>
                  <a:spcPct val="94000"/>
                </a:lnSpc>
                <a:tabLst>
                  <a:tab pos="914400" algn="l"/>
                  <a:tab pos="7315200" algn="r"/>
                </a:tabLst>
              </a:pPr>
              <a:r>
                <a:rPr lang="ko-KR" altLang="en-US" sz="1200" kern="0" dirty="0">
                  <a:solidFill>
                    <a:schemeClr val="tx1"/>
                  </a:solidFill>
                  <a:latin typeface="맑은 고딕" panose="020B0503020000020004" pitchFamily="50" charset="-127"/>
                  <a:ea typeface="맑은 고딕" panose="020B0503020000020004" pitchFamily="50" charset="-127"/>
                </a:rPr>
                <a:t>재고 실사</a:t>
              </a:r>
            </a:p>
          </p:txBody>
        </p:sp>
        <p:sp>
          <p:nvSpPr>
            <p:cNvPr id="31" name="자유형: 도형 30">
              <a:extLst>
                <a:ext uri="{FF2B5EF4-FFF2-40B4-BE49-F238E27FC236}">
                  <a16:creationId xmlns:a16="http://schemas.microsoft.com/office/drawing/2014/main" id="{D6FF976D-837F-4E29-A30D-F1F184B526D8}"/>
                </a:ext>
              </a:extLst>
            </p:cNvPr>
            <p:cNvSpPr/>
            <p:nvPr/>
          </p:nvSpPr>
          <p:spPr>
            <a:xfrm>
              <a:off x="4617698" y="2652961"/>
              <a:ext cx="1170000" cy="288000"/>
            </a:xfrm>
            <a:custGeom>
              <a:avLst/>
              <a:gdLst>
                <a:gd name="connsiteX0" fmla="*/ 0 w 794769"/>
                <a:gd name="connsiteY0" fmla="*/ 0 h 266077"/>
                <a:gd name="connsiteX1" fmla="*/ 794769 w 794769"/>
                <a:gd name="connsiteY1" fmla="*/ 0 h 266077"/>
                <a:gd name="connsiteX2" fmla="*/ 794769 w 794769"/>
                <a:gd name="connsiteY2" fmla="*/ 266077 h 266077"/>
                <a:gd name="connsiteX3" fmla="*/ 0 w 794769"/>
                <a:gd name="connsiteY3" fmla="*/ 266077 h 266077"/>
                <a:gd name="connsiteX4" fmla="*/ 0 w 794769"/>
                <a:gd name="connsiteY4" fmla="*/ 0 h 26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769" h="266077">
                  <a:moveTo>
                    <a:pt x="0" y="0"/>
                  </a:moveTo>
                  <a:lnTo>
                    <a:pt x="794769" y="0"/>
                  </a:lnTo>
                  <a:lnTo>
                    <a:pt x="794769" y="266077"/>
                  </a:lnTo>
                  <a:lnTo>
                    <a:pt x="0" y="266077"/>
                  </a:lnTo>
                  <a:lnTo>
                    <a:pt x="0" y="0"/>
                  </a:lnTo>
                  <a:close/>
                </a:path>
              </a:pathLst>
            </a:custGeom>
            <a:solidFill>
              <a:schemeClr val="accent1">
                <a:lumMod val="40000"/>
                <a:lumOff val="60000"/>
              </a:schemeClr>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hangingPunct="0">
                <a:lnSpc>
                  <a:spcPct val="94000"/>
                </a:lnSpc>
                <a:tabLst>
                  <a:tab pos="914400" algn="l"/>
                  <a:tab pos="7315200" algn="r"/>
                </a:tabLst>
              </a:pPr>
              <a:r>
                <a:rPr lang="ko-KR" altLang="en-US" sz="1200" kern="0" dirty="0">
                  <a:solidFill>
                    <a:schemeClr val="tx1"/>
                  </a:solidFill>
                  <a:latin typeface="맑은 고딕" panose="020B0503020000020004" pitchFamily="50" charset="-127"/>
                  <a:ea typeface="맑은 고딕" panose="020B0503020000020004" pitchFamily="50" charset="-127"/>
                </a:rPr>
                <a:t>모니터링</a:t>
              </a:r>
            </a:p>
          </p:txBody>
        </p:sp>
        <p:sp>
          <p:nvSpPr>
            <p:cNvPr id="32" name="자유형: 도형 31">
              <a:extLst>
                <a:ext uri="{FF2B5EF4-FFF2-40B4-BE49-F238E27FC236}">
                  <a16:creationId xmlns:a16="http://schemas.microsoft.com/office/drawing/2014/main" id="{4B6E0498-E916-40B5-A307-C33B5543D382}"/>
                </a:ext>
              </a:extLst>
            </p:cNvPr>
            <p:cNvSpPr/>
            <p:nvPr/>
          </p:nvSpPr>
          <p:spPr>
            <a:xfrm>
              <a:off x="7254272" y="2323282"/>
              <a:ext cx="1170000" cy="288000"/>
            </a:xfrm>
            <a:custGeom>
              <a:avLst/>
              <a:gdLst>
                <a:gd name="connsiteX0" fmla="*/ 0 w 1645483"/>
                <a:gd name="connsiteY0" fmla="*/ 0 h 303709"/>
                <a:gd name="connsiteX1" fmla="*/ 1645483 w 1645483"/>
                <a:gd name="connsiteY1" fmla="*/ 0 h 303709"/>
                <a:gd name="connsiteX2" fmla="*/ 1645483 w 1645483"/>
                <a:gd name="connsiteY2" fmla="*/ 303709 h 303709"/>
                <a:gd name="connsiteX3" fmla="*/ 0 w 1645483"/>
                <a:gd name="connsiteY3" fmla="*/ 303709 h 303709"/>
                <a:gd name="connsiteX4" fmla="*/ 0 w 1645483"/>
                <a:gd name="connsiteY4" fmla="*/ 0 h 30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83" h="303709">
                  <a:moveTo>
                    <a:pt x="0" y="0"/>
                  </a:moveTo>
                  <a:lnTo>
                    <a:pt x="1645483" y="0"/>
                  </a:lnTo>
                  <a:lnTo>
                    <a:pt x="1645483" y="303709"/>
                  </a:lnTo>
                  <a:lnTo>
                    <a:pt x="0" y="303709"/>
                  </a:lnTo>
                  <a:lnTo>
                    <a:pt x="0" y="0"/>
                  </a:lnTo>
                  <a:close/>
                </a:path>
              </a:pathLst>
            </a:custGeom>
            <a:solidFill>
              <a:schemeClr val="accent1">
                <a:lumMod val="40000"/>
                <a:lumOff val="60000"/>
              </a:schemeClr>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hangingPunct="0">
                <a:lnSpc>
                  <a:spcPct val="94000"/>
                </a:lnSpc>
                <a:tabLst>
                  <a:tab pos="914400" algn="l"/>
                  <a:tab pos="7315200" algn="r"/>
                </a:tabLst>
              </a:pPr>
              <a:r>
                <a:rPr lang="ko-KR" altLang="en-US" sz="1200" kern="0" dirty="0">
                  <a:solidFill>
                    <a:schemeClr val="tx1"/>
                  </a:solidFill>
                  <a:latin typeface="맑은 고딕" panose="020B0503020000020004" pitchFamily="50" charset="-127"/>
                  <a:ea typeface="맑은 고딕" panose="020B0503020000020004" pitchFamily="50" charset="-127"/>
                </a:rPr>
                <a:t>매출 채권</a:t>
              </a:r>
            </a:p>
          </p:txBody>
        </p:sp>
        <p:sp>
          <p:nvSpPr>
            <p:cNvPr id="33" name="자유형: 도형 32">
              <a:extLst>
                <a:ext uri="{FF2B5EF4-FFF2-40B4-BE49-F238E27FC236}">
                  <a16:creationId xmlns:a16="http://schemas.microsoft.com/office/drawing/2014/main" id="{682AECA9-7E99-42C7-871D-1FCC88CC1F51}"/>
                </a:ext>
              </a:extLst>
            </p:cNvPr>
            <p:cNvSpPr/>
            <p:nvPr/>
          </p:nvSpPr>
          <p:spPr>
            <a:xfrm>
              <a:off x="7254272" y="3002304"/>
              <a:ext cx="1170000" cy="288000"/>
            </a:xfrm>
            <a:custGeom>
              <a:avLst/>
              <a:gdLst>
                <a:gd name="connsiteX0" fmla="*/ 0 w 1645483"/>
                <a:gd name="connsiteY0" fmla="*/ 0 h 303709"/>
                <a:gd name="connsiteX1" fmla="*/ 1645483 w 1645483"/>
                <a:gd name="connsiteY1" fmla="*/ 0 h 303709"/>
                <a:gd name="connsiteX2" fmla="*/ 1645483 w 1645483"/>
                <a:gd name="connsiteY2" fmla="*/ 303709 h 303709"/>
                <a:gd name="connsiteX3" fmla="*/ 0 w 1645483"/>
                <a:gd name="connsiteY3" fmla="*/ 303709 h 303709"/>
                <a:gd name="connsiteX4" fmla="*/ 0 w 1645483"/>
                <a:gd name="connsiteY4" fmla="*/ 0 h 30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83" h="303709">
                  <a:moveTo>
                    <a:pt x="0" y="0"/>
                  </a:moveTo>
                  <a:lnTo>
                    <a:pt x="1645483" y="0"/>
                  </a:lnTo>
                  <a:lnTo>
                    <a:pt x="1645483" y="303709"/>
                  </a:lnTo>
                  <a:lnTo>
                    <a:pt x="0" y="303709"/>
                  </a:lnTo>
                  <a:lnTo>
                    <a:pt x="0" y="0"/>
                  </a:lnTo>
                  <a:close/>
                </a:path>
              </a:pathLst>
            </a:custGeom>
            <a:solidFill>
              <a:schemeClr val="accent1">
                <a:lumMod val="40000"/>
                <a:lumOff val="60000"/>
              </a:schemeClr>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hangingPunct="0">
                <a:lnSpc>
                  <a:spcPct val="94000"/>
                </a:lnSpc>
                <a:tabLst>
                  <a:tab pos="914400" algn="l"/>
                  <a:tab pos="7315200" algn="r"/>
                </a:tabLst>
              </a:pPr>
              <a:r>
                <a:rPr lang="ko-KR" altLang="en-US" sz="1200" kern="0" dirty="0">
                  <a:solidFill>
                    <a:schemeClr val="tx1"/>
                  </a:solidFill>
                  <a:latin typeface="맑은 고딕" panose="020B0503020000020004" pitchFamily="50" charset="-127"/>
                  <a:ea typeface="맑은 고딕" panose="020B0503020000020004" pitchFamily="50" charset="-127"/>
                </a:rPr>
                <a:t>고정자산 관리</a:t>
              </a:r>
            </a:p>
          </p:txBody>
        </p:sp>
        <p:sp>
          <p:nvSpPr>
            <p:cNvPr id="34" name="자유형: 도형 33">
              <a:extLst>
                <a:ext uri="{FF2B5EF4-FFF2-40B4-BE49-F238E27FC236}">
                  <a16:creationId xmlns:a16="http://schemas.microsoft.com/office/drawing/2014/main" id="{C798C098-1B51-4467-87F8-565A504A8F90}"/>
                </a:ext>
              </a:extLst>
            </p:cNvPr>
            <p:cNvSpPr/>
            <p:nvPr/>
          </p:nvSpPr>
          <p:spPr>
            <a:xfrm>
              <a:off x="7254272" y="3330798"/>
              <a:ext cx="1170000" cy="288000"/>
            </a:xfrm>
            <a:custGeom>
              <a:avLst/>
              <a:gdLst>
                <a:gd name="connsiteX0" fmla="*/ 0 w 1645483"/>
                <a:gd name="connsiteY0" fmla="*/ 0 h 303709"/>
                <a:gd name="connsiteX1" fmla="*/ 1645483 w 1645483"/>
                <a:gd name="connsiteY1" fmla="*/ 0 h 303709"/>
                <a:gd name="connsiteX2" fmla="*/ 1645483 w 1645483"/>
                <a:gd name="connsiteY2" fmla="*/ 303709 h 303709"/>
                <a:gd name="connsiteX3" fmla="*/ 0 w 1645483"/>
                <a:gd name="connsiteY3" fmla="*/ 303709 h 303709"/>
                <a:gd name="connsiteX4" fmla="*/ 0 w 1645483"/>
                <a:gd name="connsiteY4" fmla="*/ 0 h 30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83" h="303709">
                  <a:moveTo>
                    <a:pt x="0" y="0"/>
                  </a:moveTo>
                  <a:lnTo>
                    <a:pt x="1645483" y="0"/>
                  </a:lnTo>
                  <a:lnTo>
                    <a:pt x="1645483" y="303709"/>
                  </a:lnTo>
                  <a:lnTo>
                    <a:pt x="0" y="303709"/>
                  </a:lnTo>
                  <a:lnTo>
                    <a:pt x="0" y="0"/>
                  </a:lnTo>
                  <a:close/>
                </a:path>
              </a:pathLst>
            </a:custGeom>
            <a:solidFill>
              <a:schemeClr val="accent1">
                <a:lumMod val="40000"/>
                <a:lumOff val="60000"/>
              </a:schemeClr>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hangingPunct="0">
                <a:lnSpc>
                  <a:spcPct val="94000"/>
                </a:lnSpc>
                <a:tabLst>
                  <a:tab pos="914400" algn="l"/>
                  <a:tab pos="7315200" algn="r"/>
                </a:tabLst>
              </a:pPr>
              <a:r>
                <a:rPr lang="ko-KR" altLang="en-US" sz="1200" kern="0" dirty="0">
                  <a:solidFill>
                    <a:schemeClr val="tx1"/>
                  </a:solidFill>
                  <a:latin typeface="맑은 고딕" panose="020B0503020000020004" pitchFamily="50" charset="-127"/>
                  <a:ea typeface="맑은 고딕" panose="020B0503020000020004" pitchFamily="50" charset="-127"/>
                </a:rPr>
                <a:t>유동성 관리</a:t>
              </a:r>
            </a:p>
          </p:txBody>
        </p:sp>
        <p:sp>
          <p:nvSpPr>
            <p:cNvPr id="35" name="자유형: 도형 34">
              <a:extLst>
                <a:ext uri="{FF2B5EF4-FFF2-40B4-BE49-F238E27FC236}">
                  <a16:creationId xmlns:a16="http://schemas.microsoft.com/office/drawing/2014/main" id="{53A58376-D4FF-48B8-A88A-748C1530DFE0}"/>
                </a:ext>
              </a:extLst>
            </p:cNvPr>
            <p:cNvSpPr/>
            <p:nvPr/>
          </p:nvSpPr>
          <p:spPr>
            <a:xfrm>
              <a:off x="7254272" y="3670309"/>
              <a:ext cx="1170000" cy="288000"/>
            </a:xfrm>
            <a:custGeom>
              <a:avLst/>
              <a:gdLst>
                <a:gd name="connsiteX0" fmla="*/ 0 w 1645483"/>
                <a:gd name="connsiteY0" fmla="*/ 0 h 303709"/>
                <a:gd name="connsiteX1" fmla="*/ 1645483 w 1645483"/>
                <a:gd name="connsiteY1" fmla="*/ 0 h 303709"/>
                <a:gd name="connsiteX2" fmla="*/ 1645483 w 1645483"/>
                <a:gd name="connsiteY2" fmla="*/ 303709 h 303709"/>
                <a:gd name="connsiteX3" fmla="*/ 0 w 1645483"/>
                <a:gd name="connsiteY3" fmla="*/ 303709 h 303709"/>
                <a:gd name="connsiteX4" fmla="*/ 0 w 1645483"/>
                <a:gd name="connsiteY4" fmla="*/ 0 h 30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83" h="303709">
                  <a:moveTo>
                    <a:pt x="0" y="0"/>
                  </a:moveTo>
                  <a:lnTo>
                    <a:pt x="1645483" y="0"/>
                  </a:lnTo>
                  <a:lnTo>
                    <a:pt x="1645483" y="303709"/>
                  </a:lnTo>
                  <a:lnTo>
                    <a:pt x="0" y="303709"/>
                  </a:lnTo>
                  <a:lnTo>
                    <a:pt x="0" y="0"/>
                  </a:lnTo>
                  <a:close/>
                </a:path>
              </a:pathLst>
            </a:custGeom>
            <a:solidFill>
              <a:schemeClr val="accent1">
                <a:lumMod val="40000"/>
                <a:lumOff val="60000"/>
              </a:schemeClr>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hangingPunct="0">
                <a:lnSpc>
                  <a:spcPct val="94000"/>
                </a:lnSpc>
                <a:tabLst>
                  <a:tab pos="914400" algn="l"/>
                  <a:tab pos="7315200" algn="r"/>
                </a:tabLst>
              </a:pPr>
              <a:r>
                <a:rPr lang="ko-KR" altLang="en-US" sz="1200" kern="0" dirty="0">
                  <a:solidFill>
                    <a:schemeClr val="tx1"/>
                  </a:solidFill>
                  <a:latin typeface="맑은 고딕" panose="020B0503020000020004" pitchFamily="50" charset="-127"/>
                  <a:ea typeface="맑은 고딕" panose="020B0503020000020004" pitchFamily="50" charset="-127"/>
                </a:rPr>
                <a:t>총계정원장</a:t>
              </a:r>
            </a:p>
          </p:txBody>
        </p:sp>
        <p:sp>
          <p:nvSpPr>
            <p:cNvPr id="36" name="자유형: 도형 35">
              <a:extLst>
                <a:ext uri="{FF2B5EF4-FFF2-40B4-BE49-F238E27FC236}">
                  <a16:creationId xmlns:a16="http://schemas.microsoft.com/office/drawing/2014/main" id="{482F1C3B-12D0-416A-90E0-D6D9BA08FF86}"/>
                </a:ext>
              </a:extLst>
            </p:cNvPr>
            <p:cNvSpPr/>
            <p:nvPr/>
          </p:nvSpPr>
          <p:spPr>
            <a:xfrm>
              <a:off x="7254272" y="2662793"/>
              <a:ext cx="1170000" cy="288000"/>
            </a:xfrm>
            <a:custGeom>
              <a:avLst/>
              <a:gdLst>
                <a:gd name="connsiteX0" fmla="*/ 0 w 1645483"/>
                <a:gd name="connsiteY0" fmla="*/ 0 h 303709"/>
                <a:gd name="connsiteX1" fmla="*/ 1645483 w 1645483"/>
                <a:gd name="connsiteY1" fmla="*/ 0 h 303709"/>
                <a:gd name="connsiteX2" fmla="*/ 1645483 w 1645483"/>
                <a:gd name="connsiteY2" fmla="*/ 303709 h 303709"/>
                <a:gd name="connsiteX3" fmla="*/ 0 w 1645483"/>
                <a:gd name="connsiteY3" fmla="*/ 303709 h 303709"/>
                <a:gd name="connsiteX4" fmla="*/ 0 w 1645483"/>
                <a:gd name="connsiteY4" fmla="*/ 0 h 30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83" h="303709">
                  <a:moveTo>
                    <a:pt x="0" y="0"/>
                  </a:moveTo>
                  <a:lnTo>
                    <a:pt x="1645483" y="0"/>
                  </a:lnTo>
                  <a:lnTo>
                    <a:pt x="1645483" y="303709"/>
                  </a:lnTo>
                  <a:lnTo>
                    <a:pt x="0" y="303709"/>
                  </a:lnTo>
                  <a:lnTo>
                    <a:pt x="0" y="0"/>
                  </a:lnTo>
                  <a:close/>
                </a:path>
              </a:pathLst>
            </a:custGeom>
            <a:solidFill>
              <a:schemeClr val="accent1">
                <a:lumMod val="40000"/>
                <a:lumOff val="60000"/>
              </a:schemeClr>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hangingPunct="0">
                <a:lnSpc>
                  <a:spcPct val="94000"/>
                </a:lnSpc>
                <a:tabLst>
                  <a:tab pos="914400" algn="l"/>
                  <a:tab pos="7315200" algn="r"/>
                </a:tabLst>
              </a:pPr>
              <a:r>
                <a:rPr lang="ko-KR" altLang="en-US" sz="1200" kern="0" dirty="0">
                  <a:solidFill>
                    <a:schemeClr val="tx1"/>
                  </a:solidFill>
                  <a:latin typeface="맑은 고딕" panose="020B0503020000020004" pitchFamily="50" charset="-127"/>
                  <a:ea typeface="맑은 고딕" panose="020B0503020000020004" pitchFamily="50" charset="-127"/>
                </a:rPr>
                <a:t>매입 채무</a:t>
              </a:r>
            </a:p>
          </p:txBody>
        </p:sp>
        <p:sp>
          <p:nvSpPr>
            <p:cNvPr id="37" name="자유형: 도형 36">
              <a:extLst>
                <a:ext uri="{FF2B5EF4-FFF2-40B4-BE49-F238E27FC236}">
                  <a16:creationId xmlns:a16="http://schemas.microsoft.com/office/drawing/2014/main" id="{21AA982B-3BD4-45DF-B8A0-48E55EFA7810}"/>
                </a:ext>
              </a:extLst>
            </p:cNvPr>
            <p:cNvSpPr/>
            <p:nvPr/>
          </p:nvSpPr>
          <p:spPr>
            <a:xfrm>
              <a:off x="10186773" y="2662793"/>
              <a:ext cx="1188000" cy="288000"/>
            </a:xfrm>
            <a:custGeom>
              <a:avLst/>
              <a:gdLst>
                <a:gd name="connsiteX0" fmla="*/ 0 w 1645483"/>
                <a:gd name="connsiteY0" fmla="*/ 0 h 303709"/>
                <a:gd name="connsiteX1" fmla="*/ 1645483 w 1645483"/>
                <a:gd name="connsiteY1" fmla="*/ 0 h 303709"/>
                <a:gd name="connsiteX2" fmla="*/ 1645483 w 1645483"/>
                <a:gd name="connsiteY2" fmla="*/ 303709 h 303709"/>
                <a:gd name="connsiteX3" fmla="*/ 0 w 1645483"/>
                <a:gd name="connsiteY3" fmla="*/ 303709 h 303709"/>
                <a:gd name="connsiteX4" fmla="*/ 0 w 1645483"/>
                <a:gd name="connsiteY4" fmla="*/ 0 h 30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83" h="303709">
                  <a:moveTo>
                    <a:pt x="0" y="0"/>
                  </a:moveTo>
                  <a:lnTo>
                    <a:pt x="1645483" y="0"/>
                  </a:lnTo>
                  <a:lnTo>
                    <a:pt x="1645483" y="303709"/>
                  </a:lnTo>
                  <a:lnTo>
                    <a:pt x="0" y="303709"/>
                  </a:lnTo>
                  <a:lnTo>
                    <a:pt x="0" y="0"/>
                  </a:lnTo>
                  <a:close/>
                </a:path>
              </a:pathLst>
            </a:custGeom>
            <a:solidFill>
              <a:schemeClr val="bg1">
                <a:lumMod val="85000"/>
              </a:schemeClr>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hangingPunct="0">
                <a:lnSpc>
                  <a:spcPct val="94000"/>
                </a:lnSpc>
                <a:tabLst>
                  <a:tab pos="914400" algn="l"/>
                  <a:tab pos="7315200" algn="r"/>
                </a:tabLst>
              </a:pPr>
              <a:r>
                <a:rPr lang="ko-KR" altLang="en-US" sz="1200" kern="0" dirty="0">
                  <a:solidFill>
                    <a:schemeClr val="tx1"/>
                  </a:solidFill>
                  <a:latin typeface="맑은 고딕" panose="020B0503020000020004" pitchFamily="50" charset="-127"/>
                  <a:ea typeface="맑은 고딕" panose="020B0503020000020004" pitchFamily="50" charset="-127"/>
                </a:rPr>
                <a:t>전자세금계산서</a:t>
              </a:r>
            </a:p>
          </p:txBody>
        </p:sp>
        <p:sp>
          <p:nvSpPr>
            <p:cNvPr id="38" name="자유형: 도형 37">
              <a:extLst>
                <a:ext uri="{FF2B5EF4-FFF2-40B4-BE49-F238E27FC236}">
                  <a16:creationId xmlns:a16="http://schemas.microsoft.com/office/drawing/2014/main" id="{EA706E3D-47A2-4C6B-B2D1-4195E5BB8AA9}"/>
                </a:ext>
              </a:extLst>
            </p:cNvPr>
            <p:cNvSpPr/>
            <p:nvPr/>
          </p:nvSpPr>
          <p:spPr>
            <a:xfrm>
              <a:off x="5931822" y="2324323"/>
              <a:ext cx="1170000" cy="288000"/>
            </a:xfrm>
            <a:custGeom>
              <a:avLst/>
              <a:gdLst>
                <a:gd name="connsiteX0" fmla="*/ 0 w 794769"/>
                <a:gd name="connsiteY0" fmla="*/ 0 h 266077"/>
                <a:gd name="connsiteX1" fmla="*/ 794769 w 794769"/>
                <a:gd name="connsiteY1" fmla="*/ 0 h 266077"/>
                <a:gd name="connsiteX2" fmla="*/ 794769 w 794769"/>
                <a:gd name="connsiteY2" fmla="*/ 266077 h 266077"/>
                <a:gd name="connsiteX3" fmla="*/ 0 w 794769"/>
                <a:gd name="connsiteY3" fmla="*/ 266077 h 266077"/>
                <a:gd name="connsiteX4" fmla="*/ 0 w 794769"/>
                <a:gd name="connsiteY4" fmla="*/ 0 h 26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769" h="266077">
                  <a:moveTo>
                    <a:pt x="0" y="0"/>
                  </a:moveTo>
                  <a:lnTo>
                    <a:pt x="794769" y="0"/>
                  </a:lnTo>
                  <a:lnTo>
                    <a:pt x="794769" y="266077"/>
                  </a:lnTo>
                  <a:lnTo>
                    <a:pt x="0" y="266077"/>
                  </a:lnTo>
                  <a:lnTo>
                    <a:pt x="0" y="0"/>
                  </a:lnTo>
                  <a:close/>
                </a:path>
              </a:pathLst>
            </a:custGeom>
            <a:solidFill>
              <a:schemeClr val="accent1">
                <a:lumMod val="40000"/>
                <a:lumOff val="60000"/>
              </a:schemeClr>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hangingPunct="0">
                <a:lnSpc>
                  <a:spcPct val="94000"/>
                </a:lnSpc>
                <a:tabLst>
                  <a:tab pos="914400" algn="l"/>
                  <a:tab pos="7315200" algn="r"/>
                </a:tabLst>
              </a:pPr>
              <a:r>
                <a:rPr lang="ko-KR" altLang="en-US" sz="1200" kern="0" dirty="0">
                  <a:solidFill>
                    <a:schemeClr val="tx1"/>
                  </a:solidFill>
                  <a:latin typeface="맑은 고딕" panose="020B0503020000020004" pitchFamily="50" charset="-127"/>
                  <a:ea typeface="맑은 고딕" panose="020B0503020000020004" pitchFamily="50" charset="-127"/>
                </a:rPr>
                <a:t>입하 관리</a:t>
              </a:r>
            </a:p>
          </p:txBody>
        </p:sp>
        <p:sp>
          <p:nvSpPr>
            <p:cNvPr id="39" name="자유형: 도형 38">
              <a:extLst>
                <a:ext uri="{FF2B5EF4-FFF2-40B4-BE49-F238E27FC236}">
                  <a16:creationId xmlns:a16="http://schemas.microsoft.com/office/drawing/2014/main" id="{69D13F92-430A-436F-8E11-BCD67928E790}"/>
                </a:ext>
              </a:extLst>
            </p:cNvPr>
            <p:cNvSpPr/>
            <p:nvPr/>
          </p:nvSpPr>
          <p:spPr>
            <a:xfrm>
              <a:off x="5931822" y="2652961"/>
              <a:ext cx="1170000" cy="288000"/>
            </a:xfrm>
            <a:custGeom>
              <a:avLst/>
              <a:gdLst>
                <a:gd name="connsiteX0" fmla="*/ 0 w 794769"/>
                <a:gd name="connsiteY0" fmla="*/ 0 h 266077"/>
                <a:gd name="connsiteX1" fmla="*/ 794769 w 794769"/>
                <a:gd name="connsiteY1" fmla="*/ 0 h 266077"/>
                <a:gd name="connsiteX2" fmla="*/ 794769 w 794769"/>
                <a:gd name="connsiteY2" fmla="*/ 266077 h 266077"/>
                <a:gd name="connsiteX3" fmla="*/ 0 w 794769"/>
                <a:gd name="connsiteY3" fmla="*/ 266077 h 266077"/>
                <a:gd name="connsiteX4" fmla="*/ 0 w 794769"/>
                <a:gd name="connsiteY4" fmla="*/ 0 h 26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769" h="266077">
                  <a:moveTo>
                    <a:pt x="0" y="0"/>
                  </a:moveTo>
                  <a:lnTo>
                    <a:pt x="794769" y="0"/>
                  </a:lnTo>
                  <a:lnTo>
                    <a:pt x="794769" y="266077"/>
                  </a:lnTo>
                  <a:lnTo>
                    <a:pt x="0" y="266077"/>
                  </a:lnTo>
                  <a:lnTo>
                    <a:pt x="0" y="0"/>
                  </a:lnTo>
                  <a:close/>
                </a:path>
              </a:pathLst>
            </a:custGeom>
            <a:solidFill>
              <a:schemeClr val="accent1">
                <a:lumMod val="40000"/>
                <a:lumOff val="60000"/>
              </a:schemeClr>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hangingPunct="0">
                <a:lnSpc>
                  <a:spcPct val="94000"/>
                </a:lnSpc>
                <a:tabLst>
                  <a:tab pos="914400" algn="l"/>
                  <a:tab pos="7315200" algn="r"/>
                </a:tabLst>
              </a:pPr>
              <a:r>
                <a:rPr lang="ko-KR" altLang="en-US" sz="1200" kern="0" dirty="0">
                  <a:solidFill>
                    <a:schemeClr val="tx1"/>
                  </a:solidFill>
                  <a:latin typeface="맑은 고딕" panose="020B0503020000020004" pitchFamily="50" charset="-127"/>
                  <a:ea typeface="맑은 고딕" panose="020B0503020000020004" pitchFamily="50" charset="-127"/>
                </a:rPr>
                <a:t>송장 관리</a:t>
              </a:r>
            </a:p>
          </p:txBody>
        </p:sp>
        <p:sp>
          <p:nvSpPr>
            <p:cNvPr id="40" name="자유형: 도형 39">
              <a:extLst>
                <a:ext uri="{FF2B5EF4-FFF2-40B4-BE49-F238E27FC236}">
                  <a16:creationId xmlns:a16="http://schemas.microsoft.com/office/drawing/2014/main" id="{B444CC06-C746-49FE-8B38-837D23F3815A}"/>
                </a:ext>
              </a:extLst>
            </p:cNvPr>
            <p:cNvSpPr/>
            <p:nvPr/>
          </p:nvSpPr>
          <p:spPr>
            <a:xfrm>
              <a:off x="10186773" y="2323282"/>
              <a:ext cx="1188000" cy="288000"/>
            </a:xfrm>
            <a:custGeom>
              <a:avLst/>
              <a:gdLst>
                <a:gd name="connsiteX0" fmla="*/ 0 w 794769"/>
                <a:gd name="connsiteY0" fmla="*/ 0 h 266077"/>
                <a:gd name="connsiteX1" fmla="*/ 794769 w 794769"/>
                <a:gd name="connsiteY1" fmla="*/ 0 h 266077"/>
                <a:gd name="connsiteX2" fmla="*/ 794769 w 794769"/>
                <a:gd name="connsiteY2" fmla="*/ 266077 h 266077"/>
                <a:gd name="connsiteX3" fmla="*/ 0 w 794769"/>
                <a:gd name="connsiteY3" fmla="*/ 266077 h 266077"/>
                <a:gd name="connsiteX4" fmla="*/ 0 w 794769"/>
                <a:gd name="connsiteY4" fmla="*/ 0 h 266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4769" h="266077">
                  <a:moveTo>
                    <a:pt x="0" y="0"/>
                  </a:moveTo>
                  <a:lnTo>
                    <a:pt x="794769" y="0"/>
                  </a:lnTo>
                  <a:lnTo>
                    <a:pt x="794769" y="266077"/>
                  </a:lnTo>
                  <a:lnTo>
                    <a:pt x="0" y="266077"/>
                  </a:lnTo>
                  <a:lnTo>
                    <a:pt x="0" y="0"/>
                  </a:lnTo>
                  <a:close/>
                </a:path>
              </a:pathLst>
            </a:custGeom>
            <a:solidFill>
              <a:schemeClr val="bg1">
                <a:lumMod val="85000"/>
              </a:schemeClr>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hangingPunct="0">
                <a:lnSpc>
                  <a:spcPct val="94000"/>
                </a:lnSpc>
                <a:tabLst>
                  <a:tab pos="914400" algn="l"/>
                  <a:tab pos="7315200" algn="r"/>
                </a:tabLst>
              </a:pPr>
              <a:r>
                <a:rPr lang="ko-KR" altLang="en-US" sz="1200" kern="0" dirty="0">
                  <a:latin typeface="맑은 고딕" panose="020B0503020000020004" pitchFamily="50" charset="-127"/>
                  <a:ea typeface="맑은 고딕" panose="020B0503020000020004" pitchFamily="50" charset="-127"/>
                  <a:cs typeface="Arial Unicode MS" pitchFamily="34" charset="-128"/>
                </a:rPr>
                <a:t>바코드 처리</a:t>
              </a:r>
              <a:r>
                <a:rPr lang="en-US" altLang="ko-KR" sz="1200" kern="0" dirty="0">
                  <a:latin typeface="맑은 고딕" panose="020B0503020000020004" pitchFamily="50" charset="-127"/>
                  <a:ea typeface="맑은 고딕" panose="020B0503020000020004" pitchFamily="50" charset="-127"/>
                  <a:cs typeface="Arial Unicode MS" pitchFamily="34" charset="-128"/>
                </a:rPr>
                <a:t>**</a:t>
              </a:r>
              <a:endParaRPr lang="ko-KR" altLang="en-US" sz="1200" kern="0" dirty="0">
                <a:solidFill>
                  <a:schemeClr val="tx1"/>
                </a:solidFill>
                <a:latin typeface="맑은 고딕" panose="020B0503020000020004" pitchFamily="50" charset="-127"/>
                <a:ea typeface="맑은 고딕" panose="020B0503020000020004" pitchFamily="50" charset="-127"/>
              </a:endParaRPr>
            </a:p>
          </p:txBody>
        </p:sp>
        <p:cxnSp>
          <p:nvCxnSpPr>
            <p:cNvPr id="41" name="연결선: 꺾임 40">
              <a:extLst>
                <a:ext uri="{FF2B5EF4-FFF2-40B4-BE49-F238E27FC236}">
                  <a16:creationId xmlns:a16="http://schemas.microsoft.com/office/drawing/2014/main" id="{858B7EDB-723E-4021-8F5A-570F8606A3F3}"/>
                </a:ext>
              </a:extLst>
            </p:cNvPr>
            <p:cNvCxnSpPr>
              <a:cxnSpLocks/>
              <a:stCxn id="43" idx="2"/>
              <a:endCxn id="42" idx="0"/>
            </p:cNvCxnSpPr>
            <p:nvPr/>
          </p:nvCxnSpPr>
          <p:spPr>
            <a:xfrm rot="5400000">
              <a:off x="4458134" y="-194771"/>
              <a:ext cx="366658" cy="3917432"/>
            </a:xfrm>
            <a:prstGeom prst="bentConnector3">
              <a:avLst>
                <a:gd name="adj1" fmla="val 50000"/>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2" name="직사각형 41">
              <a:extLst>
                <a:ext uri="{FF2B5EF4-FFF2-40B4-BE49-F238E27FC236}">
                  <a16:creationId xmlns:a16="http://schemas.microsoft.com/office/drawing/2014/main" id="{8C7A17A5-849C-4D98-A5ED-D065CD5B9F4C}"/>
                </a:ext>
              </a:extLst>
            </p:cNvPr>
            <p:cNvSpPr/>
            <p:nvPr/>
          </p:nvSpPr>
          <p:spPr bwMode="gray">
            <a:xfrm>
              <a:off x="2160747" y="1947274"/>
              <a:ext cx="1044000" cy="324040"/>
            </a:xfrm>
            <a:prstGeom prst="rect">
              <a:avLst/>
            </a:prstGeom>
            <a:solidFill>
              <a:srgbClr val="FFC000"/>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ko-KR" altLang="en-US" sz="1400" b="1" kern="0" dirty="0">
                  <a:latin typeface="맑은 고딕" panose="020B0503020000020004" pitchFamily="50" charset="-127"/>
                  <a:ea typeface="맑은 고딕" panose="020B0503020000020004" pitchFamily="50" charset="-127"/>
                  <a:cs typeface="Arial Unicode MS" pitchFamily="34" charset="-128"/>
                </a:rPr>
                <a:t>기준정보</a:t>
              </a:r>
              <a:endParaRPr kumimoji="0" lang="ko-KR" altLang="en-US" sz="1400" b="1" i="0" u="none" strike="noStrike" kern="0" cap="none" spc="0" normalizeH="0" baseline="0" noProof="0" dirty="0" err="1">
                <a:ln>
                  <a:noFill/>
                </a:ln>
                <a:effectLst/>
                <a:uLnTx/>
                <a:uFillTx/>
                <a:latin typeface="맑은 고딕" panose="020B0503020000020004" pitchFamily="50" charset="-127"/>
                <a:ea typeface="맑은 고딕" panose="020B0503020000020004" pitchFamily="50" charset="-127"/>
                <a:cs typeface="Arial Unicode MS" pitchFamily="34" charset="-128"/>
              </a:endParaRPr>
            </a:p>
          </p:txBody>
        </p:sp>
        <p:sp>
          <p:nvSpPr>
            <p:cNvPr id="43" name="직사각형 42">
              <a:extLst>
                <a:ext uri="{FF2B5EF4-FFF2-40B4-BE49-F238E27FC236}">
                  <a16:creationId xmlns:a16="http://schemas.microsoft.com/office/drawing/2014/main" id="{367E038A-5244-4343-8BB5-997D561552D6}"/>
                </a:ext>
              </a:extLst>
            </p:cNvPr>
            <p:cNvSpPr/>
            <p:nvPr/>
          </p:nvSpPr>
          <p:spPr bwMode="gray">
            <a:xfrm>
              <a:off x="5396059" y="1180217"/>
              <a:ext cx="2408240" cy="400399"/>
            </a:xfrm>
            <a:prstGeom prst="rect">
              <a:avLst/>
            </a:prstGeom>
            <a:solidFill>
              <a:srgbClr val="FFC000"/>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altLang="ko-KR" sz="1800" b="1" i="0" u="none" strike="noStrike" kern="0" cap="none" spc="0" normalizeH="0" baseline="0" noProof="0" dirty="0">
                  <a:ln>
                    <a:noFill/>
                  </a:ln>
                  <a:solidFill>
                    <a:schemeClr val="tx1">
                      <a:lumMod val="65000"/>
                      <a:lumOff val="35000"/>
                    </a:schemeClr>
                  </a:solidFill>
                  <a:effectLst/>
                  <a:uLnTx/>
                  <a:uFillTx/>
                  <a:ea typeface="Arial Unicode MS" pitchFamily="34" charset="-128"/>
                  <a:cs typeface="Arial Unicode MS" pitchFamily="34" charset="-128"/>
                </a:rPr>
                <a:t>ByMiX_Distribution</a:t>
              </a:r>
              <a:endParaRPr kumimoji="0" lang="ko-KR" altLang="en-US" sz="1800" b="1" i="0" u="none" strike="noStrike" kern="0" cap="none" spc="0" normalizeH="0" baseline="0" noProof="0" dirty="0" err="1">
                <a:ln>
                  <a:noFill/>
                </a:ln>
                <a:solidFill>
                  <a:schemeClr val="tx1">
                    <a:lumMod val="65000"/>
                    <a:lumOff val="35000"/>
                  </a:schemeClr>
                </a:solidFill>
                <a:effectLst/>
                <a:uLnTx/>
                <a:uFillTx/>
                <a:ea typeface="현대하모니 L" panose="02020603020101020101" pitchFamily="18" charset="-127"/>
                <a:cs typeface="Arial Unicode MS" pitchFamily="34" charset="-128"/>
              </a:endParaRPr>
            </a:p>
          </p:txBody>
        </p:sp>
        <p:sp>
          <p:nvSpPr>
            <p:cNvPr id="44" name="직사각형 43">
              <a:extLst>
                <a:ext uri="{FF2B5EF4-FFF2-40B4-BE49-F238E27FC236}">
                  <a16:creationId xmlns:a16="http://schemas.microsoft.com/office/drawing/2014/main" id="{9049893C-8EB8-4697-BB5F-3E1F9A92D877}"/>
                </a:ext>
              </a:extLst>
            </p:cNvPr>
            <p:cNvSpPr/>
            <p:nvPr/>
          </p:nvSpPr>
          <p:spPr bwMode="gray">
            <a:xfrm>
              <a:off x="3328876" y="1947274"/>
              <a:ext cx="1152000" cy="324040"/>
            </a:xfrm>
            <a:prstGeom prst="rect">
              <a:avLst/>
            </a:prstGeom>
            <a:solidFill>
              <a:srgbClr val="FFC000"/>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ko-KR" altLang="en-US" sz="1400" b="1" kern="0" dirty="0">
                  <a:latin typeface="맑은 고딕" panose="020B0503020000020004" pitchFamily="50" charset="-127"/>
                  <a:ea typeface="맑은 고딕" panose="020B0503020000020004" pitchFamily="50" charset="-127"/>
                  <a:cs typeface="Arial Unicode MS" pitchFamily="34" charset="-128"/>
                </a:rPr>
                <a:t>판매</a:t>
              </a:r>
              <a:r>
                <a:rPr lang="en-US" altLang="ko-KR" sz="1400" b="1" kern="0" dirty="0">
                  <a:latin typeface="맑은 고딕" panose="020B0503020000020004" pitchFamily="50" charset="-127"/>
                  <a:ea typeface="맑은 고딕" panose="020B0503020000020004" pitchFamily="50" charset="-127"/>
                  <a:cs typeface="Arial Unicode MS" pitchFamily="34" charset="-128"/>
                </a:rPr>
                <a:t> </a:t>
              </a:r>
              <a:r>
                <a:rPr lang="ko-KR" altLang="en-US" sz="1400" b="1" kern="0" dirty="0">
                  <a:latin typeface="맑은 고딕" panose="020B0503020000020004" pitchFamily="50" charset="-127"/>
                  <a:ea typeface="맑은 고딕" panose="020B0503020000020004" pitchFamily="50" charset="-127"/>
                  <a:cs typeface="Arial Unicode MS" pitchFamily="34" charset="-128"/>
                </a:rPr>
                <a:t>관리</a:t>
              </a:r>
              <a:endParaRPr kumimoji="0" lang="ko-KR" altLang="en-US" sz="1400" b="1" i="0" u="none" strike="noStrike" kern="0" cap="none" spc="0" normalizeH="0" baseline="0" noProof="0" dirty="0" err="1">
                <a:ln>
                  <a:noFill/>
                </a:ln>
                <a:effectLst/>
                <a:uLnTx/>
                <a:uFillTx/>
                <a:latin typeface="맑은 고딕" panose="020B0503020000020004" pitchFamily="50" charset="-127"/>
                <a:ea typeface="맑은 고딕" panose="020B0503020000020004" pitchFamily="50" charset="-127"/>
                <a:cs typeface="Arial Unicode MS" pitchFamily="34" charset="-128"/>
              </a:endParaRPr>
            </a:p>
          </p:txBody>
        </p:sp>
        <p:sp>
          <p:nvSpPr>
            <p:cNvPr id="45" name="직사각형 44">
              <a:extLst>
                <a:ext uri="{FF2B5EF4-FFF2-40B4-BE49-F238E27FC236}">
                  <a16:creationId xmlns:a16="http://schemas.microsoft.com/office/drawing/2014/main" id="{5BF04124-5000-405B-AD3F-1E8A91407A59}"/>
                </a:ext>
              </a:extLst>
            </p:cNvPr>
            <p:cNvSpPr/>
            <p:nvPr/>
          </p:nvSpPr>
          <p:spPr bwMode="gray">
            <a:xfrm>
              <a:off x="4626698" y="1947274"/>
              <a:ext cx="1152000" cy="324040"/>
            </a:xfrm>
            <a:prstGeom prst="rect">
              <a:avLst/>
            </a:prstGeom>
            <a:solidFill>
              <a:srgbClr val="FFC000"/>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ko-KR" altLang="en-US" sz="1400" b="1" kern="0" dirty="0">
                  <a:latin typeface="맑은 고딕" panose="020B0503020000020004" pitchFamily="50" charset="-127"/>
                  <a:ea typeface="맑은 고딕" panose="020B0503020000020004" pitchFamily="50" charset="-127"/>
                  <a:cs typeface="Arial Unicode MS" pitchFamily="34" charset="-128"/>
                </a:rPr>
                <a:t>재고 관리</a:t>
              </a:r>
              <a:endParaRPr kumimoji="0" lang="ko-KR" altLang="en-US" sz="1400" b="1" i="0" u="none" strike="noStrike" kern="0" cap="none" spc="0" normalizeH="0" baseline="0" noProof="0" dirty="0" err="1">
                <a:ln>
                  <a:noFill/>
                </a:ln>
                <a:effectLst/>
                <a:uLnTx/>
                <a:uFillTx/>
                <a:latin typeface="맑은 고딕" panose="020B0503020000020004" pitchFamily="50" charset="-127"/>
                <a:ea typeface="맑은 고딕" panose="020B0503020000020004" pitchFamily="50" charset="-127"/>
                <a:cs typeface="Arial Unicode MS" pitchFamily="34" charset="-128"/>
              </a:endParaRPr>
            </a:p>
          </p:txBody>
        </p:sp>
        <p:sp>
          <p:nvSpPr>
            <p:cNvPr id="46" name="직사각형 45">
              <a:extLst>
                <a:ext uri="{FF2B5EF4-FFF2-40B4-BE49-F238E27FC236}">
                  <a16:creationId xmlns:a16="http://schemas.microsoft.com/office/drawing/2014/main" id="{6A863688-9471-4660-9A59-86D9F7D35248}"/>
                </a:ext>
              </a:extLst>
            </p:cNvPr>
            <p:cNvSpPr/>
            <p:nvPr/>
          </p:nvSpPr>
          <p:spPr bwMode="gray">
            <a:xfrm>
              <a:off x="5940822" y="1947274"/>
              <a:ext cx="1152000" cy="324040"/>
            </a:xfrm>
            <a:prstGeom prst="rect">
              <a:avLst/>
            </a:prstGeom>
            <a:solidFill>
              <a:srgbClr val="FFC000"/>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ko-KR" altLang="en-US" sz="1400" b="1" kern="0" dirty="0">
                  <a:latin typeface="맑은 고딕" panose="020B0503020000020004" pitchFamily="50" charset="-127"/>
                  <a:ea typeface="맑은 고딕" panose="020B0503020000020004" pitchFamily="50" charset="-127"/>
                  <a:cs typeface="Arial Unicode MS" pitchFamily="34" charset="-128"/>
                </a:rPr>
                <a:t>구매 관리</a:t>
              </a:r>
              <a:endParaRPr kumimoji="0" lang="ko-KR" altLang="en-US" sz="1400" b="1" i="0" u="none" strike="noStrike" kern="0" cap="none" spc="0" normalizeH="0" baseline="0" noProof="0" dirty="0" err="1">
                <a:ln>
                  <a:noFill/>
                </a:ln>
                <a:effectLst/>
                <a:uLnTx/>
                <a:uFillTx/>
                <a:latin typeface="맑은 고딕" panose="020B0503020000020004" pitchFamily="50" charset="-127"/>
                <a:ea typeface="맑은 고딕" panose="020B0503020000020004" pitchFamily="50" charset="-127"/>
                <a:cs typeface="Arial Unicode MS" pitchFamily="34" charset="-128"/>
              </a:endParaRPr>
            </a:p>
          </p:txBody>
        </p:sp>
        <p:sp>
          <p:nvSpPr>
            <p:cNvPr id="47" name="직사각형 46">
              <a:extLst>
                <a:ext uri="{FF2B5EF4-FFF2-40B4-BE49-F238E27FC236}">
                  <a16:creationId xmlns:a16="http://schemas.microsoft.com/office/drawing/2014/main" id="{355C999C-010C-4284-8EC7-71F626FA6A3B}"/>
                </a:ext>
              </a:extLst>
            </p:cNvPr>
            <p:cNvSpPr/>
            <p:nvPr/>
          </p:nvSpPr>
          <p:spPr bwMode="gray">
            <a:xfrm>
              <a:off x="7263272" y="1957106"/>
              <a:ext cx="1152000" cy="324040"/>
            </a:xfrm>
            <a:prstGeom prst="rect">
              <a:avLst/>
            </a:prstGeom>
            <a:solidFill>
              <a:srgbClr val="FFC000"/>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ko-KR" altLang="en-US" sz="1400" b="1" kern="0" dirty="0">
                  <a:latin typeface="맑은 고딕" panose="020B0503020000020004" pitchFamily="50" charset="-127"/>
                  <a:ea typeface="맑은 고딕" panose="020B0503020000020004" pitchFamily="50" charset="-127"/>
                  <a:cs typeface="Arial Unicode MS" pitchFamily="34" charset="-128"/>
                </a:rPr>
                <a:t>재무 관리</a:t>
              </a:r>
              <a:endParaRPr kumimoji="0" lang="ko-KR" altLang="en-US" sz="1400" b="1" i="0" u="none" strike="noStrike" kern="0" cap="none" spc="0" normalizeH="0" baseline="0" noProof="0" dirty="0" err="1">
                <a:ln>
                  <a:noFill/>
                </a:ln>
                <a:effectLst/>
                <a:uLnTx/>
                <a:uFillTx/>
                <a:latin typeface="맑은 고딕" panose="020B0503020000020004" pitchFamily="50" charset="-127"/>
                <a:ea typeface="맑은 고딕" panose="020B0503020000020004" pitchFamily="50" charset="-127"/>
                <a:cs typeface="Arial Unicode MS" pitchFamily="34" charset="-128"/>
              </a:endParaRPr>
            </a:p>
          </p:txBody>
        </p:sp>
        <p:sp>
          <p:nvSpPr>
            <p:cNvPr id="48" name="직사각형 47">
              <a:extLst>
                <a:ext uri="{FF2B5EF4-FFF2-40B4-BE49-F238E27FC236}">
                  <a16:creationId xmlns:a16="http://schemas.microsoft.com/office/drawing/2014/main" id="{FE64915B-0BC8-4835-B844-2A76BD786FAD}"/>
                </a:ext>
              </a:extLst>
            </p:cNvPr>
            <p:cNvSpPr/>
            <p:nvPr/>
          </p:nvSpPr>
          <p:spPr bwMode="gray">
            <a:xfrm>
              <a:off x="8592286" y="1957106"/>
              <a:ext cx="1393920" cy="324040"/>
            </a:xfrm>
            <a:prstGeom prst="rect">
              <a:avLst/>
            </a:prstGeom>
            <a:solidFill>
              <a:srgbClr val="FFC000"/>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ko-KR" altLang="en-US" sz="1400" b="1" kern="0" dirty="0">
                  <a:latin typeface="맑은 고딕" panose="020B0503020000020004" pitchFamily="50" charset="-127"/>
                  <a:ea typeface="맑은 고딕" panose="020B0503020000020004" pitchFamily="50" charset="-127"/>
                  <a:cs typeface="Arial Unicode MS" pitchFamily="34" charset="-128"/>
                </a:rPr>
                <a:t>분석</a:t>
              </a:r>
              <a:r>
                <a:rPr lang="en-US" altLang="ko-KR" sz="1400" b="1" kern="0" dirty="0">
                  <a:latin typeface="맑은 고딕" panose="020B0503020000020004" pitchFamily="50" charset="-127"/>
                  <a:ea typeface="맑은 고딕" panose="020B0503020000020004" pitchFamily="50" charset="-127"/>
                  <a:cs typeface="Arial Unicode MS" pitchFamily="34" charset="-128"/>
                </a:rPr>
                <a:t>&amp;</a:t>
              </a:r>
              <a:r>
                <a:rPr lang="ko-KR" altLang="en-US" sz="1400" b="1" kern="0" dirty="0" err="1">
                  <a:latin typeface="맑은 고딕" panose="020B0503020000020004" pitchFamily="50" charset="-127"/>
                  <a:ea typeface="맑은 고딕" panose="020B0503020000020004" pitchFamily="50" charset="-127"/>
                  <a:cs typeface="Arial Unicode MS" pitchFamily="34" charset="-128"/>
                </a:rPr>
                <a:t>레포트</a:t>
              </a:r>
              <a:endParaRPr kumimoji="0" lang="ko-KR" altLang="en-US" sz="1400" b="1" i="0" u="none" strike="noStrike" kern="0" cap="none" spc="0" normalizeH="0" baseline="0" noProof="0" dirty="0" err="1">
                <a:ln>
                  <a:noFill/>
                </a:ln>
                <a:effectLst/>
                <a:uLnTx/>
                <a:uFillTx/>
                <a:latin typeface="맑은 고딕" panose="020B0503020000020004" pitchFamily="50" charset="-127"/>
                <a:ea typeface="맑은 고딕" panose="020B0503020000020004" pitchFamily="50" charset="-127"/>
                <a:cs typeface="Arial Unicode MS" pitchFamily="34" charset="-128"/>
              </a:endParaRPr>
            </a:p>
          </p:txBody>
        </p:sp>
        <p:cxnSp>
          <p:nvCxnSpPr>
            <p:cNvPr id="49" name="연결선: 꺾임 48">
              <a:extLst>
                <a:ext uri="{FF2B5EF4-FFF2-40B4-BE49-F238E27FC236}">
                  <a16:creationId xmlns:a16="http://schemas.microsoft.com/office/drawing/2014/main" id="{00F755A4-5A59-4A2A-916D-048046661050}"/>
                </a:ext>
              </a:extLst>
            </p:cNvPr>
            <p:cNvCxnSpPr>
              <a:cxnSpLocks/>
              <a:stCxn id="43" idx="2"/>
              <a:endCxn id="44" idx="0"/>
            </p:cNvCxnSpPr>
            <p:nvPr/>
          </p:nvCxnSpPr>
          <p:spPr>
            <a:xfrm rot="5400000">
              <a:off x="5069199" y="416294"/>
              <a:ext cx="366658" cy="2695303"/>
            </a:xfrm>
            <a:prstGeom prst="bentConnector3">
              <a:avLst>
                <a:gd name="adj1" fmla="val 50000"/>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0" name="연결선: 꺾임 49">
              <a:extLst>
                <a:ext uri="{FF2B5EF4-FFF2-40B4-BE49-F238E27FC236}">
                  <a16:creationId xmlns:a16="http://schemas.microsoft.com/office/drawing/2014/main" id="{5C0F9334-8346-4B83-B474-16F2763352BC}"/>
                </a:ext>
              </a:extLst>
            </p:cNvPr>
            <p:cNvCxnSpPr>
              <a:cxnSpLocks/>
              <a:stCxn id="43" idx="2"/>
              <a:endCxn id="45" idx="0"/>
            </p:cNvCxnSpPr>
            <p:nvPr/>
          </p:nvCxnSpPr>
          <p:spPr>
            <a:xfrm rot="5400000">
              <a:off x="5718110" y="1065205"/>
              <a:ext cx="366658" cy="1397481"/>
            </a:xfrm>
            <a:prstGeom prst="bentConnector3">
              <a:avLst>
                <a:gd name="adj1" fmla="val 50000"/>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1" name="연결선: 꺾임 50">
              <a:extLst>
                <a:ext uri="{FF2B5EF4-FFF2-40B4-BE49-F238E27FC236}">
                  <a16:creationId xmlns:a16="http://schemas.microsoft.com/office/drawing/2014/main" id="{C88B6CAC-BD92-4FD8-B6D1-6B9CB0BF6E42}"/>
                </a:ext>
              </a:extLst>
            </p:cNvPr>
            <p:cNvCxnSpPr>
              <a:cxnSpLocks/>
              <a:stCxn id="43" idx="2"/>
              <a:endCxn id="46" idx="0"/>
            </p:cNvCxnSpPr>
            <p:nvPr/>
          </p:nvCxnSpPr>
          <p:spPr>
            <a:xfrm rot="5400000">
              <a:off x="6375172" y="1722267"/>
              <a:ext cx="366658" cy="83357"/>
            </a:xfrm>
            <a:prstGeom prst="bentConnector3">
              <a:avLst>
                <a:gd name="adj1" fmla="val 50000"/>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2" name="연결선: 꺾임 51">
              <a:extLst>
                <a:ext uri="{FF2B5EF4-FFF2-40B4-BE49-F238E27FC236}">
                  <a16:creationId xmlns:a16="http://schemas.microsoft.com/office/drawing/2014/main" id="{E6BBF73F-7723-4366-A32D-C3175AFBC2A9}"/>
                </a:ext>
              </a:extLst>
            </p:cNvPr>
            <p:cNvCxnSpPr>
              <a:cxnSpLocks/>
              <a:stCxn id="43" idx="2"/>
              <a:endCxn id="47" idx="0"/>
            </p:cNvCxnSpPr>
            <p:nvPr/>
          </p:nvCxnSpPr>
          <p:spPr>
            <a:xfrm rot="16200000" flipH="1">
              <a:off x="7031480" y="1149314"/>
              <a:ext cx="376490" cy="1239093"/>
            </a:xfrm>
            <a:prstGeom prst="bentConnector3">
              <a:avLst>
                <a:gd name="adj1" fmla="val 50000"/>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연결선: 꺾임 52">
              <a:extLst>
                <a:ext uri="{FF2B5EF4-FFF2-40B4-BE49-F238E27FC236}">
                  <a16:creationId xmlns:a16="http://schemas.microsoft.com/office/drawing/2014/main" id="{D3A549BE-A037-47EF-B23B-B8617652D36A}"/>
                </a:ext>
              </a:extLst>
            </p:cNvPr>
            <p:cNvCxnSpPr>
              <a:cxnSpLocks/>
              <a:stCxn id="43" idx="2"/>
              <a:endCxn id="48" idx="0"/>
            </p:cNvCxnSpPr>
            <p:nvPr/>
          </p:nvCxnSpPr>
          <p:spPr>
            <a:xfrm rot="16200000" flipH="1">
              <a:off x="7756467" y="424327"/>
              <a:ext cx="376490" cy="2689067"/>
            </a:xfrm>
            <a:prstGeom prst="bentConnector3">
              <a:avLst>
                <a:gd name="adj1" fmla="val 50000"/>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연결선: 꺾임 53">
              <a:extLst>
                <a:ext uri="{FF2B5EF4-FFF2-40B4-BE49-F238E27FC236}">
                  <a16:creationId xmlns:a16="http://schemas.microsoft.com/office/drawing/2014/main" id="{D0752FC9-8094-434E-A36F-636E57C7F288}"/>
                </a:ext>
              </a:extLst>
            </p:cNvPr>
            <p:cNvCxnSpPr>
              <a:cxnSpLocks/>
              <a:stCxn id="43" idx="2"/>
              <a:endCxn id="55" idx="0"/>
            </p:cNvCxnSpPr>
            <p:nvPr/>
          </p:nvCxnSpPr>
          <p:spPr>
            <a:xfrm rot="16200000" flipH="1">
              <a:off x="8507147" y="-326352"/>
              <a:ext cx="366658" cy="4180594"/>
            </a:xfrm>
            <a:prstGeom prst="bentConnector3">
              <a:avLst>
                <a:gd name="adj1" fmla="val 50000"/>
              </a:avLst>
            </a:prstGeom>
            <a:ln w="31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5" name="직사각형 54">
              <a:extLst>
                <a:ext uri="{FF2B5EF4-FFF2-40B4-BE49-F238E27FC236}">
                  <a16:creationId xmlns:a16="http://schemas.microsoft.com/office/drawing/2014/main" id="{FB672DB8-F527-4207-89D5-A015749871AE}"/>
                </a:ext>
              </a:extLst>
            </p:cNvPr>
            <p:cNvSpPr/>
            <p:nvPr/>
          </p:nvSpPr>
          <p:spPr bwMode="gray">
            <a:xfrm>
              <a:off x="10186773" y="1947274"/>
              <a:ext cx="1188000" cy="324040"/>
            </a:xfrm>
            <a:prstGeom prst="rect">
              <a:avLst/>
            </a:prstGeom>
            <a:solidFill>
              <a:schemeClr val="bg1">
                <a:lumMod val="65000"/>
              </a:schemeClr>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lang="en-US" altLang="ko-KR" sz="1400" b="1" kern="0" dirty="0">
                  <a:latin typeface="맑은 고딕" panose="020B0503020000020004" pitchFamily="50" charset="-127"/>
                  <a:ea typeface="맑은 고딕" panose="020B0503020000020004" pitchFamily="50" charset="-127"/>
                  <a:cs typeface="Arial Unicode MS" pitchFamily="34" charset="-128"/>
                </a:rPr>
                <a:t>Add-on *</a:t>
              </a:r>
              <a:endParaRPr kumimoji="0" lang="ko-KR" altLang="en-US" sz="1400" b="1" i="0" u="none" strike="noStrike" kern="0" cap="none" spc="0" normalizeH="0" baseline="0" noProof="0" dirty="0" err="1">
                <a:ln>
                  <a:noFill/>
                </a:ln>
                <a:effectLst/>
                <a:uLnTx/>
                <a:uFillTx/>
                <a:latin typeface="맑은 고딕" panose="020B0503020000020004" pitchFamily="50" charset="-127"/>
                <a:ea typeface="맑은 고딕" panose="020B0503020000020004" pitchFamily="50" charset="-127"/>
                <a:cs typeface="Arial Unicode MS" pitchFamily="34" charset="-128"/>
              </a:endParaRPr>
            </a:p>
          </p:txBody>
        </p:sp>
        <p:sp>
          <p:nvSpPr>
            <p:cNvPr id="56" name="자유형: 도형 55">
              <a:extLst>
                <a:ext uri="{FF2B5EF4-FFF2-40B4-BE49-F238E27FC236}">
                  <a16:creationId xmlns:a16="http://schemas.microsoft.com/office/drawing/2014/main" id="{159BF116-5E4E-4231-B91F-8DE07F64BF84}"/>
                </a:ext>
              </a:extLst>
            </p:cNvPr>
            <p:cNvSpPr/>
            <p:nvPr/>
          </p:nvSpPr>
          <p:spPr>
            <a:xfrm>
              <a:off x="10186773" y="3002304"/>
              <a:ext cx="1188000" cy="288000"/>
            </a:xfrm>
            <a:custGeom>
              <a:avLst/>
              <a:gdLst>
                <a:gd name="connsiteX0" fmla="*/ 0 w 1645483"/>
                <a:gd name="connsiteY0" fmla="*/ 0 h 303709"/>
                <a:gd name="connsiteX1" fmla="*/ 1645483 w 1645483"/>
                <a:gd name="connsiteY1" fmla="*/ 0 h 303709"/>
                <a:gd name="connsiteX2" fmla="*/ 1645483 w 1645483"/>
                <a:gd name="connsiteY2" fmla="*/ 303709 h 303709"/>
                <a:gd name="connsiteX3" fmla="*/ 0 w 1645483"/>
                <a:gd name="connsiteY3" fmla="*/ 303709 h 303709"/>
                <a:gd name="connsiteX4" fmla="*/ 0 w 1645483"/>
                <a:gd name="connsiteY4" fmla="*/ 0 h 303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45483" h="303709">
                  <a:moveTo>
                    <a:pt x="0" y="0"/>
                  </a:moveTo>
                  <a:lnTo>
                    <a:pt x="1645483" y="0"/>
                  </a:lnTo>
                  <a:lnTo>
                    <a:pt x="1645483" y="303709"/>
                  </a:lnTo>
                  <a:lnTo>
                    <a:pt x="0" y="303709"/>
                  </a:lnTo>
                  <a:lnTo>
                    <a:pt x="0" y="0"/>
                  </a:lnTo>
                  <a:close/>
                </a:path>
              </a:pathLst>
            </a:custGeom>
            <a:solidFill>
              <a:schemeClr val="bg1">
                <a:lumMod val="85000"/>
              </a:schemeClr>
            </a:solidFill>
            <a:ln w="3175" algn="ctr">
              <a:noFill/>
              <a:miter lim="800000"/>
              <a:headEnd/>
              <a:tailEnd/>
            </a:ln>
            <a:effectLst>
              <a:outerShdw blurRad="57785" dist="33020" dir="3180000" algn="ctr">
                <a:srgbClr val="000000">
                  <a:alpha val="30000"/>
                </a:srgbClr>
              </a:outerShdw>
            </a:effectLst>
          </p:spPr>
          <p:txBody>
            <a:bodyPr lIns="36000" tIns="36000" rIns="36000" bIns="36000" anchor="ctr"/>
            <a:lstStyle/>
            <a:p>
              <a:pPr algn="ctr" eaLnBrk="0" hangingPunct="0">
                <a:lnSpc>
                  <a:spcPct val="94000"/>
                </a:lnSpc>
                <a:tabLst>
                  <a:tab pos="914400" algn="l"/>
                  <a:tab pos="7315200" algn="r"/>
                </a:tabLst>
              </a:pPr>
              <a:r>
                <a:rPr lang="ko-KR" altLang="en-US" sz="1200" kern="0" dirty="0" err="1">
                  <a:solidFill>
                    <a:schemeClr val="tx1"/>
                  </a:solidFill>
                  <a:latin typeface="맑은 고딕" panose="020B0503020000020004" pitchFamily="50" charset="-127"/>
                  <a:ea typeface="맑은 고딕" panose="020B0503020000020004" pitchFamily="50" charset="-127"/>
                </a:rPr>
                <a:t>펌뱅킹</a:t>
              </a:r>
              <a:endParaRPr lang="ko-KR" altLang="en-US" sz="1200" kern="0" dirty="0">
                <a:solidFill>
                  <a:schemeClr val="tx1"/>
                </a:solidFill>
                <a:latin typeface="맑은 고딕" panose="020B0503020000020004" pitchFamily="50" charset="-127"/>
                <a:ea typeface="맑은 고딕" panose="020B0503020000020004" pitchFamily="50" charset="-127"/>
              </a:endParaRPr>
            </a:p>
          </p:txBody>
        </p:sp>
      </p:grpSp>
      <p:grpSp>
        <p:nvGrpSpPr>
          <p:cNvPr id="57" name="그룹 56">
            <a:extLst>
              <a:ext uri="{FF2B5EF4-FFF2-40B4-BE49-F238E27FC236}">
                <a16:creationId xmlns:a16="http://schemas.microsoft.com/office/drawing/2014/main" id="{286E44D0-C14E-4793-A3BD-23EC97BEA250}"/>
              </a:ext>
            </a:extLst>
          </p:cNvPr>
          <p:cNvGrpSpPr/>
          <p:nvPr/>
        </p:nvGrpSpPr>
        <p:grpSpPr>
          <a:xfrm>
            <a:off x="4068702" y="4411152"/>
            <a:ext cx="1732944" cy="483049"/>
            <a:chOff x="6011668" y="4370195"/>
            <a:chExt cx="1150126" cy="584492"/>
          </a:xfrm>
        </p:grpSpPr>
        <p:sp>
          <p:nvSpPr>
            <p:cNvPr id="58" name="사각형: 둥근 모서리 57">
              <a:extLst>
                <a:ext uri="{FF2B5EF4-FFF2-40B4-BE49-F238E27FC236}">
                  <a16:creationId xmlns:a16="http://schemas.microsoft.com/office/drawing/2014/main" id="{1F437BF4-06AE-4FD6-9860-7FB8DBF7EAEF}"/>
                </a:ext>
              </a:extLst>
            </p:cNvPr>
            <p:cNvSpPr/>
            <p:nvPr/>
          </p:nvSpPr>
          <p:spPr bwMode="auto">
            <a:xfrm rot="16200000">
              <a:off x="6530258" y="4274296"/>
              <a:ext cx="535638" cy="727435"/>
            </a:xfrm>
            <a:prstGeom prst="roundRect">
              <a:avLst/>
            </a:prstGeom>
            <a:noFill/>
            <a:ln w="12700" cap="flat" cmpd="sng" algn="ctr">
              <a:noFill/>
              <a:prstDash val="solid"/>
              <a:round/>
              <a:headEnd type="none" w="med" len="med"/>
              <a:tailEnd type="none" w="med" len="med"/>
            </a:ln>
            <a:effectLst/>
          </p:spPr>
          <p:txBody>
            <a:bodyPr rot="0" spcFirstLastPara="0" vertOverflow="overflow" horzOverflow="overflow" vert="eaVert" wrap="square" lIns="91440" tIns="45720" rIns="91440" bIns="45720" numCol="1" spcCol="0" rtlCol="0" fromWordArt="0" anchor="t" anchorCtr="0" forceAA="0" compatLnSpc="1">
              <a:prstTxWarp prst="textNoShape">
                <a:avLst/>
              </a:prstTxWarp>
              <a:spAutoFit/>
            </a:bodyPr>
            <a:lstStyle/>
            <a:p>
              <a:pPr eaLnBrk="0" fontAlgn="base" latinLnBrk="0" hangingPunct="0">
                <a:spcBef>
                  <a:spcPct val="0"/>
                </a:spcBef>
                <a:spcAft>
                  <a:spcPct val="0"/>
                </a:spcAft>
              </a:pPr>
              <a:r>
                <a:rPr lang="en-US" altLang="ko-KR" sz="1400" b="1" dirty="0">
                  <a:latin typeface="맑은 고딕" panose="020B0503020000020004" pitchFamily="50" charset="-127"/>
                  <a:ea typeface="맑은 고딕" panose="020B0503020000020004" pitchFamily="50" charset="-127"/>
                </a:rPr>
                <a:t>Interface</a:t>
              </a:r>
              <a:endParaRPr lang="ko-KR" altLang="en-US" sz="1400" b="1" dirty="0">
                <a:latin typeface="맑은 고딕" panose="020B0503020000020004" pitchFamily="50" charset="-127"/>
                <a:ea typeface="맑은 고딕" panose="020B0503020000020004" pitchFamily="50" charset="-127"/>
              </a:endParaRPr>
            </a:p>
          </p:txBody>
        </p:sp>
        <p:sp>
          <p:nvSpPr>
            <p:cNvPr id="59" name="화살표: 오른쪽 58">
              <a:extLst>
                <a:ext uri="{FF2B5EF4-FFF2-40B4-BE49-F238E27FC236}">
                  <a16:creationId xmlns:a16="http://schemas.microsoft.com/office/drawing/2014/main" id="{F861EEDA-F5FD-4E4F-81AA-613E6FC8D6D1}"/>
                </a:ext>
              </a:extLst>
            </p:cNvPr>
            <p:cNvSpPr/>
            <p:nvPr/>
          </p:nvSpPr>
          <p:spPr bwMode="auto">
            <a:xfrm rot="16200000">
              <a:off x="5826869" y="4566231"/>
              <a:ext cx="546586" cy="176988"/>
            </a:xfrm>
            <a:prstGeom prst="rightArrow">
              <a:avLst/>
            </a:prstGeom>
            <a:solidFill>
              <a:schemeClr val="accent3">
                <a:lumMod val="50000"/>
              </a:schemeClr>
            </a:solidFill>
            <a:ln w="127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eaLnBrk="0" fontAlgn="base" latinLnBrk="0" hangingPunct="0">
                <a:spcBef>
                  <a:spcPct val="0"/>
                </a:spcBef>
                <a:spcAft>
                  <a:spcPct val="0"/>
                </a:spcAft>
              </a:pPr>
              <a:endParaRPr lang="ko-KR" altLang="en-US" sz="1100" dirty="0">
                <a:latin typeface="맑은 고딕" panose="020B0503020000020004" pitchFamily="50" charset="-127"/>
                <a:ea typeface="맑은 고딕" panose="020B0503020000020004" pitchFamily="50" charset="-127"/>
              </a:endParaRPr>
            </a:p>
          </p:txBody>
        </p:sp>
        <p:sp>
          <p:nvSpPr>
            <p:cNvPr id="60" name="화살표: 오른쪽 59">
              <a:extLst>
                <a:ext uri="{FF2B5EF4-FFF2-40B4-BE49-F238E27FC236}">
                  <a16:creationId xmlns:a16="http://schemas.microsoft.com/office/drawing/2014/main" id="{074537A1-F287-4B68-BB51-AE23C5E5EDAE}"/>
                </a:ext>
              </a:extLst>
            </p:cNvPr>
            <p:cNvSpPr/>
            <p:nvPr/>
          </p:nvSpPr>
          <p:spPr bwMode="auto">
            <a:xfrm rot="16200000" flipH="1">
              <a:off x="6084030" y="4592904"/>
              <a:ext cx="546579" cy="176988"/>
            </a:xfrm>
            <a:prstGeom prst="rightArrow">
              <a:avLst/>
            </a:prstGeom>
            <a:solidFill>
              <a:schemeClr val="accent3">
                <a:lumMod val="50000"/>
              </a:schemeClr>
            </a:solidFill>
            <a:ln w="12700" cap="flat" cmpd="sng" algn="ctr">
              <a:solidFill>
                <a:schemeClr val="bg2"/>
              </a:solid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eaLnBrk="0" fontAlgn="base" latinLnBrk="0" hangingPunct="0">
                <a:spcBef>
                  <a:spcPct val="0"/>
                </a:spcBef>
                <a:spcAft>
                  <a:spcPct val="0"/>
                </a:spcAft>
              </a:pPr>
              <a:endParaRPr lang="ko-KR" altLang="en-US" sz="1100" dirty="0">
                <a:latin typeface="맑은 고딕" panose="020B0503020000020004" pitchFamily="50" charset="-127"/>
                <a:ea typeface="맑은 고딕" panose="020B0503020000020004" pitchFamily="50" charset="-127"/>
              </a:endParaRPr>
            </a:p>
          </p:txBody>
        </p:sp>
      </p:grpSp>
      <p:sp>
        <p:nvSpPr>
          <p:cNvPr id="61" name="직사각형 60">
            <a:extLst>
              <a:ext uri="{FF2B5EF4-FFF2-40B4-BE49-F238E27FC236}">
                <a16:creationId xmlns:a16="http://schemas.microsoft.com/office/drawing/2014/main" id="{950BD165-55D5-4927-B34A-BD06A1815D4B}"/>
              </a:ext>
            </a:extLst>
          </p:cNvPr>
          <p:cNvSpPr/>
          <p:nvPr/>
        </p:nvSpPr>
        <p:spPr>
          <a:xfrm>
            <a:off x="8236013" y="4154004"/>
            <a:ext cx="1601029" cy="369332"/>
          </a:xfrm>
          <a:prstGeom prst="rect">
            <a:avLst/>
          </a:prstGeom>
        </p:spPr>
        <p:txBody>
          <a:bodyPr wrap="square" anchor="t">
            <a:spAutoFit/>
          </a:bodyPr>
          <a:lstStyle/>
          <a:p>
            <a:pPr algn="r" defTabSz="812800">
              <a:lnSpc>
                <a:spcPct val="100000"/>
              </a:lnSpc>
              <a:spcBef>
                <a:spcPts val="1714"/>
              </a:spcBef>
            </a:pPr>
            <a:r>
              <a:rPr lang="en-US" altLang="ko-KR" sz="900" spc="120" dirty="0">
                <a:latin typeface="맑은 고딕" panose="020B0503020000020004" pitchFamily="50" charset="-127"/>
                <a:ea typeface="맑은 고딕" panose="020B0503020000020004" pitchFamily="50" charset="-127"/>
              </a:rPr>
              <a:t>** WMS </a:t>
            </a:r>
            <a:r>
              <a:rPr lang="ko-KR" altLang="en-US" sz="900" spc="120" dirty="0">
                <a:latin typeface="맑은 고딕" panose="020B0503020000020004" pitchFamily="50" charset="-127"/>
                <a:ea typeface="맑은 고딕" panose="020B0503020000020004" pitchFamily="50" charset="-127"/>
              </a:rPr>
              <a:t>미사용 고객에 한하여 추가 제공 가능</a:t>
            </a:r>
          </a:p>
        </p:txBody>
      </p:sp>
      <p:grpSp>
        <p:nvGrpSpPr>
          <p:cNvPr id="62" name="그룹 61">
            <a:extLst>
              <a:ext uri="{FF2B5EF4-FFF2-40B4-BE49-F238E27FC236}">
                <a16:creationId xmlns:a16="http://schemas.microsoft.com/office/drawing/2014/main" id="{8200A298-CCAE-47E6-B334-26260206170E}"/>
              </a:ext>
            </a:extLst>
          </p:cNvPr>
          <p:cNvGrpSpPr/>
          <p:nvPr/>
        </p:nvGrpSpPr>
        <p:grpSpPr>
          <a:xfrm>
            <a:off x="9689258" y="2754344"/>
            <a:ext cx="880187" cy="885077"/>
            <a:chOff x="9654989" y="2650351"/>
            <a:chExt cx="968206" cy="973585"/>
          </a:xfrm>
        </p:grpSpPr>
        <p:sp>
          <p:nvSpPr>
            <p:cNvPr id="63" name="더하기 기호 62">
              <a:extLst>
                <a:ext uri="{FF2B5EF4-FFF2-40B4-BE49-F238E27FC236}">
                  <a16:creationId xmlns:a16="http://schemas.microsoft.com/office/drawing/2014/main" id="{C600AD56-E12C-40FF-BDA4-20D1C24080F0}"/>
                </a:ext>
              </a:extLst>
            </p:cNvPr>
            <p:cNvSpPr/>
            <p:nvPr/>
          </p:nvSpPr>
          <p:spPr bwMode="gray">
            <a:xfrm>
              <a:off x="9654989" y="2650351"/>
              <a:ext cx="968206" cy="973585"/>
            </a:xfrm>
            <a:prstGeom prst="mathPlus">
              <a:avLst>
                <a:gd name="adj1" fmla="val 20826"/>
              </a:avLst>
            </a:prstGeom>
            <a:solidFill>
              <a:schemeClr val="bg1">
                <a:lumMod val="95000"/>
              </a:schemeClr>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sz="1400" b="1" i="0" u="none" strike="noStrike" kern="0" cap="none" spc="0" normalizeH="0" baseline="0" noProof="0" dirty="0" err="1">
                <a:ln>
                  <a:noFill/>
                </a:ln>
                <a:effectLst/>
                <a:uLnTx/>
                <a:uFillTx/>
                <a:latin typeface="맑은 고딕" panose="020B0503020000020004" pitchFamily="50" charset="-127"/>
                <a:ea typeface="맑은 고딕" panose="020B0503020000020004" pitchFamily="50" charset="-127"/>
                <a:cs typeface="Arial Unicode MS" pitchFamily="34" charset="-128"/>
              </a:endParaRPr>
            </a:p>
          </p:txBody>
        </p:sp>
        <p:sp>
          <p:nvSpPr>
            <p:cNvPr id="64" name="더하기 기호 63">
              <a:extLst>
                <a:ext uri="{FF2B5EF4-FFF2-40B4-BE49-F238E27FC236}">
                  <a16:creationId xmlns:a16="http://schemas.microsoft.com/office/drawing/2014/main" id="{456DEE45-C8A1-4546-8A73-8EB27CF766F1}"/>
                </a:ext>
              </a:extLst>
            </p:cNvPr>
            <p:cNvSpPr/>
            <p:nvPr/>
          </p:nvSpPr>
          <p:spPr bwMode="gray">
            <a:xfrm>
              <a:off x="9870588" y="2848990"/>
              <a:ext cx="537009" cy="576307"/>
            </a:xfrm>
            <a:prstGeom prst="mathPlus">
              <a:avLst>
                <a:gd name="adj1" fmla="val 20181"/>
              </a:avLst>
            </a:prstGeom>
            <a:solidFill>
              <a:schemeClr val="bg1">
                <a:lumMod val="65000"/>
              </a:schemeClr>
            </a:solidFill>
            <a:ln w="2540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sz="1400" b="1" i="0" u="none" strike="noStrike" kern="0" cap="none" spc="0" normalizeH="0" baseline="0" noProof="0" dirty="0" err="1">
                <a:ln>
                  <a:noFill/>
                </a:ln>
                <a:effectLst/>
                <a:uLnTx/>
                <a:uFillTx/>
                <a:latin typeface="맑은 고딕" panose="020B0503020000020004" pitchFamily="50" charset="-127"/>
                <a:ea typeface="맑은 고딕" panose="020B0503020000020004" pitchFamily="50" charset="-127"/>
                <a:cs typeface="Arial Unicode MS" pitchFamily="34" charset="-128"/>
              </a:endParaRPr>
            </a:p>
          </p:txBody>
        </p:sp>
      </p:grpSp>
      <p:grpSp>
        <p:nvGrpSpPr>
          <p:cNvPr id="65" name="그룹 64">
            <a:extLst>
              <a:ext uri="{FF2B5EF4-FFF2-40B4-BE49-F238E27FC236}">
                <a16:creationId xmlns:a16="http://schemas.microsoft.com/office/drawing/2014/main" id="{09296619-5C65-481B-B9C5-EBD9089D3F99}"/>
              </a:ext>
            </a:extLst>
          </p:cNvPr>
          <p:cNvGrpSpPr/>
          <p:nvPr/>
        </p:nvGrpSpPr>
        <p:grpSpPr>
          <a:xfrm>
            <a:off x="10483676" y="2504111"/>
            <a:ext cx="1504657" cy="1385542"/>
            <a:chOff x="10508047" y="4660118"/>
            <a:chExt cx="1504657" cy="1385542"/>
          </a:xfrm>
        </p:grpSpPr>
        <p:sp>
          <p:nvSpPr>
            <p:cNvPr id="66" name="원형: 비어 있음 65">
              <a:extLst>
                <a:ext uri="{FF2B5EF4-FFF2-40B4-BE49-F238E27FC236}">
                  <a16:creationId xmlns:a16="http://schemas.microsoft.com/office/drawing/2014/main" id="{6BF2B313-9D35-46BC-828D-30B7EA027AF7}"/>
                </a:ext>
              </a:extLst>
            </p:cNvPr>
            <p:cNvSpPr/>
            <p:nvPr/>
          </p:nvSpPr>
          <p:spPr bwMode="gray">
            <a:xfrm>
              <a:off x="10508047" y="4660118"/>
              <a:ext cx="1504657" cy="1385542"/>
            </a:xfrm>
            <a:prstGeom prst="donut">
              <a:avLst>
                <a:gd name="adj" fmla="val 7170"/>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sz="2000" b="0" i="0" u="none" strike="noStrike" kern="0" cap="none" spc="0" normalizeH="0" baseline="0" noProof="0" dirty="0" err="1">
                <a:ln>
                  <a:noFill/>
                </a:ln>
                <a:effectLst/>
                <a:uLnTx/>
                <a:uFillTx/>
                <a:ea typeface="Arial Unicode MS" pitchFamily="34" charset="-128"/>
                <a:cs typeface="Arial Unicode MS" pitchFamily="34" charset="-128"/>
              </a:endParaRPr>
            </a:p>
          </p:txBody>
        </p:sp>
        <p:grpSp>
          <p:nvGrpSpPr>
            <p:cNvPr id="67" name="그룹 66">
              <a:extLst>
                <a:ext uri="{FF2B5EF4-FFF2-40B4-BE49-F238E27FC236}">
                  <a16:creationId xmlns:a16="http://schemas.microsoft.com/office/drawing/2014/main" id="{233C5127-D3ED-4F51-9709-DBF6595AB456}"/>
                </a:ext>
              </a:extLst>
            </p:cNvPr>
            <p:cNvGrpSpPr/>
            <p:nvPr/>
          </p:nvGrpSpPr>
          <p:grpSpPr>
            <a:xfrm>
              <a:off x="10657686" y="4943288"/>
              <a:ext cx="1196161" cy="783343"/>
              <a:chOff x="5279868" y="5064728"/>
              <a:chExt cx="1196161" cy="783343"/>
            </a:xfrm>
          </p:grpSpPr>
          <p:sp>
            <p:nvSpPr>
              <p:cNvPr id="68" name="TextBox 67">
                <a:extLst>
                  <a:ext uri="{FF2B5EF4-FFF2-40B4-BE49-F238E27FC236}">
                    <a16:creationId xmlns:a16="http://schemas.microsoft.com/office/drawing/2014/main" id="{9DB50A29-5CB0-4A22-A0B0-020BE18E217E}"/>
                  </a:ext>
                </a:extLst>
              </p:cNvPr>
              <p:cNvSpPr txBox="1"/>
              <p:nvPr/>
            </p:nvSpPr>
            <p:spPr>
              <a:xfrm>
                <a:off x="5279868" y="5417184"/>
                <a:ext cx="1196161" cy="430887"/>
              </a:xfrm>
              <a:prstGeom prst="rect">
                <a:avLst/>
              </a:prstGeom>
              <a:noFill/>
            </p:spPr>
            <p:txBody>
              <a:bodyPr wrap="none" rtlCol="0">
                <a:spAutoFit/>
              </a:bodyPr>
              <a:lstStyle/>
              <a:p>
                <a:r>
                  <a:rPr lang="en-US" altLang="ko-KR" sz="1100" b="1" dirty="0">
                    <a:solidFill>
                      <a:srgbClr val="5B9BD5">
                        <a:lumMod val="75000"/>
                      </a:srgbClr>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SAP </a:t>
                </a:r>
              </a:p>
              <a:p>
                <a:r>
                  <a:rPr lang="en-US" altLang="ko-KR" sz="1100" b="1" dirty="0">
                    <a:solidFill>
                      <a:srgbClr val="5B9BD5">
                        <a:lumMod val="75000"/>
                      </a:srgbClr>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rPr>
                  <a:t>Intelligent RPA</a:t>
                </a:r>
                <a:endParaRPr lang="ko-KR" altLang="en-US" sz="1100" b="1" dirty="0">
                  <a:solidFill>
                    <a:srgbClr val="5B9BD5">
                      <a:lumMod val="75000"/>
                    </a:srgbClr>
                  </a:solidFill>
                  <a:effectLst>
                    <a:outerShdw blurRad="38100" dist="38100" dir="2700000" algn="tl">
                      <a:srgbClr val="000000">
                        <a:alpha val="43137"/>
                      </a:srgbClr>
                    </a:outerShdw>
                  </a:effectLst>
                  <a:latin typeface="맑은 고딕" panose="020B0503020000020004" pitchFamily="50" charset="-127"/>
                  <a:ea typeface="맑은 고딕" panose="020B0503020000020004" pitchFamily="50" charset="-127"/>
                </a:endParaRPr>
              </a:p>
            </p:txBody>
          </p:sp>
          <p:pic>
            <p:nvPicPr>
              <p:cNvPr id="69" name="그림 68">
                <a:extLst>
                  <a:ext uri="{FF2B5EF4-FFF2-40B4-BE49-F238E27FC236}">
                    <a16:creationId xmlns:a16="http://schemas.microsoft.com/office/drawing/2014/main" id="{AE544E4B-90A7-4856-B196-95B87A1761AB}"/>
                  </a:ext>
                </a:extLst>
              </p:cNvPr>
              <p:cNvPicPr>
                <a:picLocks noChangeAspect="1"/>
              </p:cNvPicPr>
              <p:nvPr/>
            </p:nvPicPr>
            <p:blipFill rotWithShape="1">
              <a:blip r:embed="rId3"/>
              <a:srcRect l="6263" t="6212" r="4509" b="3709"/>
              <a:stretch/>
            </p:blipFill>
            <p:spPr>
              <a:xfrm>
                <a:off x="5847423" y="5064728"/>
                <a:ext cx="478489" cy="535436"/>
              </a:xfrm>
              <a:prstGeom prst="rect">
                <a:avLst/>
              </a:prstGeom>
            </p:spPr>
          </p:pic>
          <p:sp>
            <p:nvSpPr>
              <p:cNvPr id="70" name="사각형: 둥근 모서리 69">
                <a:extLst>
                  <a:ext uri="{FF2B5EF4-FFF2-40B4-BE49-F238E27FC236}">
                    <a16:creationId xmlns:a16="http://schemas.microsoft.com/office/drawing/2014/main" id="{CFD6D11E-066C-45C8-A2D4-47ABB50E2ADD}"/>
                  </a:ext>
                </a:extLst>
              </p:cNvPr>
              <p:cNvSpPr/>
              <p:nvPr/>
            </p:nvSpPr>
            <p:spPr bwMode="gray">
              <a:xfrm>
                <a:off x="6279384" y="5519706"/>
                <a:ext cx="89442" cy="119491"/>
              </a:xfrm>
              <a:prstGeom prst="roundRect">
                <a:avLst/>
              </a:prstGeom>
              <a:solidFill>
                <a:schemeClr val="bg1"/>
              </a:solidFill>
              <a:ln w="25400" algn="ctr">
                <a:solidFill>
                  <a:schemeClr val="bg1"/>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sz="1800" b="1" i="0" u="none" strike="noStrike" kern="0" normalizeH="0" baseline="0" noProof="0" dirty="0" err="1">
                  <a:ln w="6600">
                    <a:solidFill>
                      <a:schemeClr val="bg1"/>
                    </a:solidFill>
                    <a:prstDash val="solid"/>
                  </a:ln>
                  <a:solidFill>
                    <a:schemeClr val="bg1"/>
                  </a:solidFill>
                  <a:effectLst>
                    <a:outerShdw dist="38100" dir="2700000" algn="tl" rotWithShape="0">
                      <a:schemeClr val="accent2"/>
                    </a:outerShdw>
                  </a:effectLst>
                  <a:uLnTx/>
                  <a:uFillTx/>
                  <a:ea typeface="Arial Unicode MS" pitchFamily="34" charset="-128"/>
                  <a:cs typeface="Arial Unicode MS" pitchFamily="34" charset="-128"/>
                </a:endParaRPr>
              </a:p>
            </p:txBody>
          </p:sp>
        </p:grpSp>
      </p:grpSp>
    </p:spTree>
    <p:extLst>
      <p:ext uri="{BB962C8B-B14F-4D97-AF65-F5344CB8AC3E}">
        <p14:creationId xmlns:p14="http://schemas.microsoft.com/office/powerpoint/2010/main" val="41682204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직사각형 29">
            <a:extLst>
              <a:ext uri="{FF2B5EF4-FFF2-40B4-BE49-F238E27FC236}">
                <a16:creationId xmlns:a16="http://schemas.microsoft.com/office/drawing/2014/main" id="{12240A37-A483-4721-82AE-C7EADF46B568}"/>
              </a:ext>
            </a:extLst>
          </p:cNvPr>
          <p:cNvSpPr/>
          <p:nvPr/>
        </p:nvSpPr>
        <p:spPr bwMode="auto">
          <a:xfrm>
            <a:off x="503869" y="2070565"/>
            <a:ext cx="4454211" cy="619680"/>
          </a:xfrm>
          <a:prstGeom prst="rect">
            <a:avLst/>
          </a:prstGeom>
          <a:solidFill>
            <a:srgbClr val="D9D9D9"/>
          </a:solidFill>
          <a:ln w="12700">
            <a:noFill/>
            <a:round/>
            <a:headEnd type="none" w="med" len="med"/>
            <a:tailEnd type="none" w="med" len="med"/>
          </a:ln>
          <a:effectLst>
            <a:outerShdw blurRad="50800" dist="38100" dir="2700000" algn="tl" rotWithShape="0">
              <a:prstClr val="black">
                <a:alpha val="40000"/>
              </a:prstClr>
            </a:outerShdw>
          </a:effectLst>
        </p:spPr>
        <p:txBody>
          <a:bodyPr rtlCol="0"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sz="1600" dirty="0">
              <a:latin typeface="맑은 고딕" panose="020B0503020000020004" pitchFamily="50" charset="-127"/>
              <a:ea typeface="맑은 고딕" panose="020B0503020000020004" pitchFamily="50" charset="-127"/>
              <a:cs typeface="Malgun Gothic Semilight" panose="020B0502040204020203" pitchFamily="50" charset="-127"/>
            </a:endParaRPr>
          </a:p>
        </p:txBody>
      </p:sp>
      <p:sp>
        <p:nvSpPr>
          <p:cNvPr id="34" name="TextBox 20">
            <a:extLst>
              <a:ext uri="{FF2B5EF4-FFF2-40B4-BE49-F238E27FC236}">
                <a16:creationId xmlns:a16="http://schemas.microsoft.com/office/drawing/2014/main" id="{DF2CD056-0303-4D19-8820-9FDD481C0D05}"/>
              </a:ext>
            </a:extLst>
          </p:cNvPr>
          <p:cNvSpPr txBox="1"/>
          <p:nvPr/>
        </p:nvSpPr>
        <p:spPr>
          <a:xfrm>
            <a:off x="1258451" y="2232191"/>
            <a:ext cx="3675023" cy="307776"/>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600" spc="-60" dirty="0">
                <a:latin typeface="맑은 고딕" panose="020B0503020000020004" pitchFamily="50" charset="-127"/>
                <a:ea typeface="맑은 고딕" panose="020B0503020000020004" pitchFamily="50" charset="-127"/>
              </a:rPr>
              <a:t>All-inclusive</a:t>
            </a:r>
            <a:r>
              <a:rPr lang="ko-KR" altLang="en-US" sz="1600" spc="-60" dirty="0">
                <a:latin typeface="맑은 고딕" panose="020B0503020000020004" pitchFamily="50" charset="-127"/>
                <a:ea typeface="맑은 고딕" panose="020B0503020000020004" pitchFamily="50" charset="-127"/>
              </a:rPr>
              <a:t>솔루션</a:t>
            </a:r>
          </a:p>
        </p:txBody>
      </p:sp>
      <p:sp>
        <p:nvSpPr>
          <p:cNvPr id="37" name="TextBox 23">
            <a:extLst>
              <a:ext uri="{FF2B5EF4-FFF2-40B4-BE49-F238E27FC236}">
                <a16:creationId xmlns:a16="http://schemas.microsoft.com/office/drawing/2014/main" id="{DF173BE8-E6D7-4469-9B74-84C0895E8DE2}"/>
              </a:ext>
            </a:extLst>
          </p:cNvPr>
          <p:cNvSpPr txBox="1"/>
          <p:nvPr/>
        </p:nvSpPr>
        <p:spPr>
          <a:xfrm>
            <a:off x="603665" y="2066291"/>
            <a:ext cx="466794" cy="643533"/>
          </a:xfrm>
          <a:prstGeom prst="rect">
            <a:avLst/>
          </a:prstGeom>
          <a:noFill/>
        </p:spPr>
        <p:txBody>
          <a:bodyPr wrap="non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4000" dirty="0">
                <a:solidFill>
                  <a:schemeClr val="bg1"/>
                </a:solidFill>
                <a:latin typeface="맑은 고딕" panose="020B0503020000020004" pitchFamily="50" charset="-127"/>
                <a:ea typeface="맑은 고딕" panose="020B0503020000020004" pitchFamily="50" charset="-127"/>
                <a:cs typeface="Malgun Gothic Semilight" panose="020B0502040204020203" pitchFamily="50" charset="-127"/>
              </a:rPr>
              <a:t>1</a:t>
            </a:r>
            <a:endParaRPr lang="ko-KR" altLang="en-US" sz="4000" dirty="0">
              <a:solidFill>
                <a:schemeClr val="bg1"/>
              </a:solidFill>
              <a:latin typeface="맑은 고딕" panose="020B0503020000020004" pitchFamily="50" charset="-127"/>
              <a:ea typeface="맑은 고딕" panose="020B0503020000020004" pitchFamily="50" charset="-127"/>
              <a:cs typeface="Malgun Gothic Semilight" panose="020B0502040204020203" pitchFamily="50" charset="-127"/>
            </a:endParaRPr>
          </a:p>
        </p:txBody>
      </p:sp>
      <p:grpSp>
        <p:nvGrpSpPr>
          <p:cNvPr id="51" name="그룹 50">
            <a:extLst>
              <a:ext uri="{FF2B5EF4-FFF2-40B4-BE49-F238E27FC236}">
                <a16:creationId xmlns:a16="http://schemas.microsoft.com/office/drawing/2014/main" id="{D260D386-0DE9-4959-A486-4249E76C5717}"/>
              </a:ext>
            </a:extLst>
          </p:cNvPr>
          <p:cNvGrpSpPr/>
          <p:nvPr/>
        </p:nvGrpSpPr>
        <p:grpSpPr>
          <a:xfrm>
            <a:off x="503869" y="2901490"/>
            <a:ext cx="4454212" cy="656375"/>
            <a:chOff x="503869" y="3222372"/>
            <a:chExt cx="4556047" cy="722012"/>
          </a:xfrm>
        </p:grpSpPr>
        <p:sp>
          <p:nvSpPr>
            <p:cNvPr id="31" name="직사각형 30">
              <a:extLst>
                <a:ext uri="{FF2B5EF4-FFF2-40B4-BE49-F238E27FC236}">
                  <a16:creationId xmlns:a16="http://schemas.microsoft.com/office/drawing/2014/main" id="{6C6CCBDC-9CE7-4ADA-AA46-11DC22769D6B}"/>
                </a:ext>
              </a:extLst>
            </p:cNvPr>
            <p:cNvSpPr/>
            <p:nvPr/>
          </p:nvSpPr>
          <p:spPr bwMode="auto">
            <a:xfrm>
              <a:off x="503869" y="3262736"/>
              <a:ext cx="4556047" cy="681648"/>
            </a:xfrm>
            <a:prstGeom prst="rect">
              <a:avLst/>
            </a:prstGeom>
            <a:solidFill>
              <a:srgbClr val="D9D9D9"/>
            </a:solidFill>
            <a:ln w="12700">
              <a:noFill/>
              <a:round/>
              <a:headEnd type="none" w="med" len="med"/>
              <a:tailEnd type="none" w="med" len="med"/>
            </a:ln>
            <a:effectLst>
              <a:outerShdw blurRad="50800" dist="38100" dir="2700000" algn="tl" rotWithShape="0">
                <a:prstClr val="black">
                  <a:alpha val="40000"/>
                </a:prstClr>
              </a:outerShdw>
            </a:effectLst>
          </p:spPr>
          <p:txBody>
            <a:bodyPr rtlCol="0"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sz="1600" dirty="0">
                <a:latin typeface="맑은 고딕" panose="020B0503020000020004" pitchFamily="50" charset="-127"/>
                <a:ea typeface="맑은 고딕" panose="020B0503020000020004" pitchFamily="50" charset="-127"/>
                <a:cs typeface="Malgun Gothic Semilight" panose="020B0502040204020203" pitchFamily="50" charset="-127"/>
              </a:endParaRPr>
            </a:p>
          </p:txBody>
        </p:sp>
        <p:sp>
          <p:nvSpPr>
            <p:cNvPr id="35" name="TextBox 21">
              <a:extLst>
                <a:ext uri="{FF2B5EF4-FFF2-40B4-BE49-F238E27FC236}">
                  <a16:creationId xmlns:a16="http://schemas.microsoft.com/office/drawing/2014/main" id="{5A026143-0F6D-4A50-A6DA-8D533A1CDE79}"/>
                </a:ext>
              </a:extLst>
            </p:cNvPr>
            <p:cNvSpPr txBox="1"/>
            <p:nvPr/>
          </p:nvSpPr>
          <p:spPr>
            <a:xfrm>
              <a:off x="1275705" y="3417186"/>
              <a:ext cx="3759044" cy="33855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ko-KR" altLang="en-US" sz="1600" spc="-60" dirty="0">
                  <a:solidFill>
                    <a:schemeClr val="tx1">
                      <a:lumMod val="95000"/>
                      <a:lumOff val="5000"/>
                    </a:schemeClr>
                  </a:solidFill>
                  <a:latin typeface="맑은 고딕" panose="020B0503020000020004" pitchFamily="50" charset="-127"/>
                  <a:ea typeface="맑은 고딕" panose="020B0503020000020004" pitchFamily="50" charset="-127"/>
                </a:rPr>
                <a:t>글로벌 </a:t>
              </a:r>
              <a:r>
                <a:rPr lang="en-US" altLang="ko-KR" sz="1600" spc="-60" dirty="0">
                  <a:solidFill>
                    <a:schemeClr val="tx1">
                      <a:lumMod val="95000"/>
                      <a:lumOff val="5000"/>
                    </a:schemeClr>
                  </a:solidFill>
                  <a:latin typeface="맑은 고딕" panose="020B0503020000020004" pitchFamily="50" charset="-127"/>
                  <a:ea typeface="맑은 고딕" panose="020B0503020000020004" pitchFamily="50" charset="-127"/>
                </a:rPr>
                <a:t>Best Practice</a:t>
              </a:r>
              <a:r>
                <a:rPr lang="ko-KR" altLang="en-US" sz="1600" spc="-60" dirty="0">
                  <a:solidFill>
                    <a:schemeClr val="tx1">
                      <a:lumMod val="95000"/>
                      <a:lumOff val="5000"/>
                    </a:schemeClr>
                  </a:solidFill>
                  <a:latin typeface="맑은 고딕" panose="020B0503020000020004" pitchFamily="50" charset="-127"/>
                  <a:ea typeface="맑은 고딕" panose="020B0503020000020004" pitchFamily="50" charset="-127"/>
                </a:rPr>
                <a:t> </a:t>
              </a:r>
              <a:r>
                <a:rPr lang="en-US" altLang="ko-KR" sz="1600" spc="-60" dirty="0">
                  <a:solidFill>
                    <a:schemeClr val="tx1">
                      <a:lumMod val="95000"/>
                      <a:lumOff val="5000"/>
                    </a:schemeClr>
                  </a:solidFill>
                  <a:latin typeface="맑은 고딕" panose="020B0503020000020004" pitchFamily="50" charset="-127"/>
                  <a:ea typeface="맑은 고딕" panose="020B0503020000020004" pitchFamily="50" charset="-127"/>
                </a:rPr>
                <a:t>ERP </a:t>
              </a:r>
              <a:r>
                <a:rPr lang="ko-KR" altLang="en-US" sz="1600" spc="-60" dirty="0">
                  <a:solidFill>
                    <a:schemeClr val="tx1">
                      <a:lumMod val="95000"/>
                      <a:lumOff val="5000"/>
                    </a:schemeClr>
                  </a:solidFill>
                  <a:latin typeface="맑은 고딕" panose="020B0503020000020004" pitchFamily="50" charset="-127"/>
                  <a:ea typeface="맑은 고딕" panose="020B0503020000020004" pitchFamily="50" charset="-127"/>
                </a:rPr>
                <a:t>코어</a:t>
              </a:r>
            </a:p>
          </p:txBody>
        </p:sp>
        <p:sp>
          <p:nvSpPr>
            <p:cNvPr id="38" name="TextBox 24">
              <a:extLst>
                <a:ext uri="{FF2B5EF4-FFF2-40B4-BE49-F238E27FC236}">
                  <a16:creationId xmlns:a16="http://schemas.microsoft.com/office/drawing/2014/main" id="{81839DCF-8D68-4E70-8932-C2DE02D8B3FF}"/>
                </a:ext>
              </a:extLst>
            </p:cNvPr>
            <p:cNvSpPr txBox="1"/>
            <p:nvPr/>
          </p:nvSpPr>
          <p:spPr>
            <a:xfrm>
              <a:off x="605948" y="3222372"/>
              <a:ext cx="477466" cy="707886"/>
            </a:xfrm>
            <a:prstGeom prst="rect">
              <a:avLst/>
            </a:prstGeom>
            <a:noFill/>
          </p:spPr>
          <p:txBody>
            <a:bodyPr wrap="non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4000" dirty="0">
                  <a:solidFill>
                    <a:schemeClr val="bg1"/>
                  </a:solidFill>
                  <a:latin typeface="맑은 고딕" panose="020B0503020000020004" pitchFamily="50" charset="-127"/>
                  <a:ea typeface="맑은 고딕" panose="020B0503020000020004" pitchFamily="50" charset="-127"/>
                  <a:cs typeface="Malgun Gothic Semilight" panose="020B0502040204020203" pitchFamily="50" charset="-127"/>
                </a:rPr>
                <a:t>2</a:t>
              </a:r>
              <a:endParaRPr lang="ko-KR" altLang="en-US" sz="4000" dirty="0">
                <a:solidFill>
                  <a:schemeClr val="bg1"/>
                </a:solidFill>
                <a:latin typeface="맑은 고딕" panose="020B0503020000020004" pitchFamily="50" charset="-127"/>
                <a:ea typeface="맑은 고딕" panose="020B0503020000020004" pitchFamily="50" charset="-127"/>
                <a:cs typeface="Malgun Gothic Semilight" panose="020B0502040204020203" pitchFamily="50" charset="-127"/>
              </a:endParaRPr>
            </a:p>
          </p:txBody>
        </p:sp>
      </p:grpSp>
      <p:grpSp>
        <p:nvGrpSpPr>
          <p:cNvPr id="52" name="그룹 51">
            <a:extLst>
              <a:ext uri="{FF2B5EF4-FFF2-40B4-BE49-F238E27FC236}">
                <a16:creationId xmlns:a16="http://schemas.microsoft.com/office/drawing/2014/main" id="{39F9DC62-900F-48EE-BA04-4BBBCA63FDEF}"/>
              </a:ext>
            </a:extLst>
          </p:cNvPr>
          <p:cNvGrpSpPr/>
          <p:nvPr/>
        </p:nvGrpSpPr>
        <p:grpSpPr>
          <a:xfrm>
            <a:off x="503869" y="3800822"/>
            <a:ext cx="4665660" cy="650564"/>
            <a:chOff x="503869" y="4372168"/>
            <a:chExt cx="4772330" cy="715620"/>
          </a:xfrm>
        </p:grpSpPr>
        <p:sp>
          <p:nvSpPr>
            <p:cNvPr id="32" name="직사각형 31">
              <a:extLst>
                <a:ext uri="{FF2B5EF4-FFF2-40B4-BE49-F238E27FC236}">
                  <a16:creationId xmlns:a16="http://schemas.microsoft.com/office/drawing/2014/main" id="{F61D6961-3FF8-471F-8CB4-A5CE73F394B4}"/>
                </a:ext>
              </a:extLst>
            </p:cNvPr>
            <p:cNvSpPr/>
            <p:nvPr/>
          </p:nvSpPr>
          <p:spPr bwMode="auto">
            <a:xfrm>
              <a:off x="503869" y="4406140"/>
              <a:ext cx="4556047" cy="681648"/>
            </a:xfrm>
            <a:prstGeom prst="rect">
              <a:avLst/>
            </a:prstGeom>
            <a:solidFill>
              <a:schemeClr val="bg1">
                <a:lumMod val="75000"/>
              </a:schemeClr>
            </a:solidFill>
            <a:ln w="12700">
              <a:noFill/>
              <a:round/>
              <a:headEnd type="none" w="med" len="med"/>
              <a:tailEnd type="none" w="med" len="med"/>
            </a:ln>
            <a:effectLst>
              <a:outerShdw blurRad="50800" dist="38100" dir="2700000" algn="tl" rotWithShape="0">
                <a:prstClr val="black">
                  <a:alpha val="40000"/>
                </a:prstClr>
              </a:outerShdw>
            </a:effectLst>
          </p:spPr>
          <p:txBody>
            <a:bodyPr rtlCol="0"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sz="1600" dirty="0">
                <a:latin typeface="맑은 고딕" panose="020B0503020000020004" pitchFamily="50" charset="-127"/>
                <a:ea typeface="맑은 고딕" panose="020B0503020000020004" pitchFamily="50" charset="-127"/>
                <a:cs typeface="Malgun Gothic Semilight" panose="020B0502040204020203" pitchFamily="50" charset="-127"/>
              </a:endParaRPr>
            </a:p>
          </p:txBody>
        </p:sp>
        <p:sp>
          <p:nvSpPr>
            <p:cNvPr id="36" name="TextBox 22">
              <a:extLst>
                <a:ext uri="{FF2B5EF4-FFF2-40B4-BE49-F238E27FC236}">
                  <a16:creationId xmlns:a16="http://schemas.microsoft.com/office/drawing/2014/main" id="{EDF46E2A-77E3-4E80-B4ED-500FE0F21FDA}"/>
                </a:ext>
              </a:extLst>
            </p:cNvPr>
            <p:cNvSpPr txBox="1"/>
            <p:nvPr/>
          </p:nvSpPr>
          <p:spPr>
            <a:xfrm>
              <a:off x="1248776" y="4570381"/>
              <a:ext cx="4027423" cy="33855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ko-KR" altLang="en-US" sz="1600" spc="-60" dirty="0">
                  <a:latin typeface="맑은 고딕" panose="020B0503020000020004" pitchFamily="50" charset="-127"/>
                  <a:ea typeface="맑은 고딕" panose="020B0503020000020004" pitchFamily="50" charset="-127"/>
                </a:rPr>
                <a:t>유통산업에 특화된 외부시스템 연동 </a:t>
              </a:r>
            </a:p>
          </p:txBody>
        </p:sp>
        <p:sp>
          <p:nvSpPr>
            <p:cNvPr id="39" name="TextBox 25">
              <a:extLst>
                <a:ext uri="{FF2B5EF4-FFF2-40B4-BE49-F238E27FC236}">
                  <a16:creationId xmlns:a16="http://schemas.microsoft.com/office/drawing/2014/main" id="{BAE6B9C9-83E3-4331-A428-1E8FF5EC9F8D}"/>
                </a:ext>
              </a:extLst>
            </p:cNvPr>
            <p:cNvSpPr txBox="1"/>
            <p:nvPr/>
          </p:nvSpPr>
          <p:spPr>
            <a:xfrm>
              <a:off x="605948" y="4372168"/>
              <a:ext cx="477466" cy="707886"/>
            </a:xfrm>
            <a:prstGeom prst="rect">
              <a:avLst/>
            </a:prstGeom>
            <a:noFill/>
          </p:spPr>
          <p:txBody>
            <a:bodyPr wrap="non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4000" dirty="0">
                  <a:solidFill>
                    <a:schemeClr val="bg1"/>
                  </a:solidFill>
                  <a:latin typeface="맑은 고딕" panose="020B0503020000020004" pitchFamily="50" charset="-127"/>
                  <a:ea typeface="맑은 고딕" panose="020B0503020000020004" pitchFamily="50" charset="-127"/>
                  <a:cs typeface="Malgun Gothic Semilight" panose="020B0502040204020203" pitchFamily="50" charset="-127"/>
                </a:rPr>
                <a:t>3</a:t>
              </a:r>
              <a:endParaRPr lang="ko-KR" altLang="en-US" sz="4000" dirty="0">
                <a:solidFill>
                  <a:schemeClr val="bg1"/>
                </a:solidFill>
                <a:latin typeface="맑은 고딕" panose="020B0503020000020004" pitchFamily="50" charset="-127"/>
                <a:ea typeface="맑은 고딕" panose="020B0503020000020004" pitchFamily="50" charset="-127"/>
                <a:cs typeface="Malgun Gothic Semilight" panose="020B0502040204020203" pitchFamily="50" charset="-127"/>
              </a:endParaRPr>
            </a:p>
          </p:txBody>
        </p:sp>
      </p:grpSp>
      <p:grpSp>
        <p:nvGrpSpPr>
          <p:cNvPr id="53" name="그룹 52">
            <a:extLst>
              <a:ext uri="{FF2B5EF4-FFF2-40B4-BE49-F238E27FC236}">
                <a16:creationId xmlns:a16="http://schemas.microsoft.com/office/drawing/2014/main" id="{9B982BB0-9A84-441C-8A2D-1872FA177B27}"/>
              </a:ext>
            </a:extLst>
          </p:cNvPr>
          <p:cNvGrpSpPr/>
          <p:nvPr/>
        </p:nvGrpSpPr>
        <p:grpSpPr>
          <a:xfrm>
            <a:off x="503869" y="4699329"/>
            <a:ext cx="4454212" cy="643897"/>
            <a:chOff x="503869" y="5439015"/>
            <a:chExt cx="4556047" cy="708287"/>
          </a:xfrm>
        </p:grpSpPr>
        <p:sp>
          <p:nvSpPr>
            <p:cNvPr id="33" name="직사각형 32">
              <a:extLst>
                <a:ext uri="{FF2B5EF4-FFF2-40B4-BE49-F238E27FC236}">
                  <a16:creationId xmlns:a16="http://schemas.microsoft.com/office/drawing/2014/main" id="{F4AFB92B-EC52-488C-984D-97499E148A3F}"/>
                </a:ext>
              </a:extLst>
            </p:cNvPr>
            <p:cNvSpPr/>
            <p:nvPr/>
          </p:nvSpPr>
          <p:spPr bwMode="auto">
            <a:xfrm>
              <a:off x="503869" y="5465654"/>
              <a:ext cx="4556047" cy="681648"/>
            </a:xfrm>
            <a:prstGeom prst="rect">
              <a:avLst/>
            </a:prstGeom>
            <a:solidFill>
              <a:schemeClr val="bg1">
                <a:lumMod val="75000"/>
              </a:schemeClr>
            </a:solidFill>
            <a:ln w="12700">
              <a:noFill/>
              <a:round/>
              <a:headEnd type="none" w="med" len="med"/>
              <a:tailEnd type="none" w="med" len="med"/>
            </a:ln>
            <a:effectLst>
              <a:outerShdw blurRad="50800" dist="38100" dir="2700000" algn="tl" rotWithShape="0">
                <a:prstClr val="black">
                  <a:alpha val="40000"/>
                </a:prstClr>
              </a:outerShdw>
            </a:effectLst>
          </p:spPr>
          <p:txBody>
            <a:bodyPr rtlCol="0"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sz="1600" b="1" dirty="0">
                <a:latin typeface="맑은 고딕" panose="020B0503020000020004" pitchFamily="50" charset="-127"/>
                <a:ea typeface="맑은 고딕" panose="020B0503020000020004" pitchFamily="50" charset="-127"/>
                <a:cs typeface="Malgun Gothic Semilight" panose="020B0502040204020203" pitchFamily="50" charset="-127"/>
              </a:endParaRPr>
            </a:p>
          </p:txBody>
        </p:sp>
        <p:sp>
          <p:nvSpPr>
            <p:cNvPr id="40" name="TextBox 26">
              <a:extLst>
                <a:ext uri="{FF2B5EF4-FFF2-40B4-BE49-F238E27FC236}">
                  <a16:creationId xmlns:a16="http://schemas.microsoft.com/office/drawing/2014/main" id="{B9CE1BF0-5169-4ADC-A47F-212ABB0152E5}"/>
                </a:ext>
              </a:extLst>
            </p:cNvPr>
            <p:cNvSpPr txBox="1"/>
            <p:nvPr/>
          </p:nvSpPr>
          <p:spPr>
            <a:xfrm>
              <a:off x="589170" y="5439015"/>
              <a:ext cx="477466" cy="707886"/>
            </a:xfrm>
            <a:prstGeom prst="rect">
              <a:avLst/>
            </a:prstGeom>
            <a:noFill/>
          </p:spPr>
          <p:txBody>
            <a:bodyPr wrap="non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4000" dirty="0">
                  <a:solidFill>
                    <a:schemeClr val="bg1"/>
                  </a:solidFill>
                  <a:latin typeface="맑은 고딕" panose="020B0503020000020004" pitchFamily="50" charset="-127"/>
                  <a:ea typeface="맑은 고딕" panose="020B0503020000020004" pitchFamily="50" charset="-127"/>
                  <a:cs typeface="Malgun Gothic Semilight" panose="020B0502040204020203" pitchFamily="50" charset="-127"/>
                </a:rPr>
                <a:t>4</a:t>
              </a:r>
              <a:endParaRPr lang="ko-KR" altLang="en-US" sz="4000" dirty="0">
                <a:solidFill>
                  <a:schemeClr val="bg1"/>
                </a:solidFill>
                <a:latin typeface="맑은 고딕" panose="020B0503020000020004" pitchFamily="50" charset="-127"/>
                <a:ea typeface="맑은 고딕" panose="020B0503020000020004" pitchFamily="50" charset="-127"/>
                <a:cs typeface="Malgun Gothic Semilight" panose="020B0502040204020203" pitchFamily="50" charset="-127"/>
              </a:endParaRPr>
            </a:p>
          </p:txBody>
        </p:sp>
        <p:sp>
          <p:nvSpPr>
            <p:cNvPr id="41" name="TextBox 27">
              <a:extLst>
                <a:ext uri="{FF2B5EF4-FFF2-40B4-BE49-F238E27FC236}">
                  <a16:creationId xmlns:a16="http://schemas.microsoft.com/office/drawing/2014/main" id="{8A7976AD-B779-4245-8F4C-CDE0D82C3FD2}"/>
                </a:ext>
              </a:extLst>
            </p:cNvPr>
            <p:cNvSpPr txBox="1"/>
            <p:nvPr/>
          </p:nvSpPr>
          <p:spPr>
            <a:xfrm>
              <a:off x="1275704" y="5621812"/>
              <a:ext cx="3784211" cy="338554"/>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ko-KR" altLang="en-US" sz="1600" spc="-60" dirty="0">
                  <a:latin typeface="맑은 고딕" panose="020B0503020000020004" pitchFamily="50" charset="-127"/>
                  <a:ea typeface="맑은 고딕" panose="020B0503020000020004" pitchFamily="50" charset="-127"/>
                </a:rPr>
                <a:t>경영진을 위한 리포팅 제공</a:t>
              </a:r>
            </a:p>
          </p:txBody>
        </p:sp>
      </p:grpSp>
      <p:sp>
        <p:nvSpPr>
          <p:cNvPr id="42" name="TextBox 34">
            <a:extLst>
              <a:ext uri="{FF2B5EF4-FFF2-40B4-BE49-F238E27FC236}">
                <a16:creationId xmlns:a16="http://schemas.microsoft.com/office/drawing/2014/main" id="{616FD626-E0B3-477A-99F3-D49CC8DDD3BE}"/>
              </a:ext>
            </a:extLst>
          </p:cNvPr>
          <p:cNvSpPr txBox="1"/>
          <p:nvPr/>
        </p:nvSpPr>
        <p:spPr>
          <a:xfrm>
            <a:off x="3431557" y="1352679"/>
            <a:ext cx="6681637" cy="369332"/>
          </a:xfrm>
          <a:prstGeom prst="rect">
            <a:avLst/>
          </a:prstGeom>
          <a:noFill/>
        </p:spPr>
        <p:txBody>
          <a:bodyPr wrap="non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b="1" dirty="0">
                <a:latin typeface="맑은 고딕" panose="020B0503020000020004" pitchFamily="50" charset="-127"/>
                <a:ea typeface="맑은 고딕" panose="020B0503020000020004" pitchFamily="50" charset="-127"/>
                <a:cs typeface="Malgun Gothic Semilight" panose="020B0502040204020203" pitchFamily="50" charset="-127"/>
              </a:rPr>
              <a:t>:  Dibus </a:t>
            </a:r>
            <a:r>
              <a:rPr lang="ko-KR" altLang="en-US" b="1" dirty="0">
                <a:latin typeface="맑은 고딕" panose="020B0503020000020004" pitchFamily="50" charset="-127"/>
                <a:ea typeface="맑은 고딕" panose="020B0503020000020004" pitchFamily="50" charset="-127"/>
                <a:cs typeface="Malgun Gothic Semilight" panose="020B0502040204020203" pitchFamily="50" charset="-127"/>
              </a:rPr>
              <a:t>자체 솔루션 브랜드</a:t>
            </a:r>
            <a:r>
              <a:rPr lang="en-US" altLang="ko-KR" b="1" dirty="0">
                <a:latin typeface="맑은 고딕" panose="020B0503020000020004" pitchFamily="50" charset="-127"/>
                <a:ea typeface="맑은 고딕" panose="020B0503020000020004" pitchFamily="50" charset="-127"/>
                <a:cs typeface="Malgun Gothic Semilight" panose="020B0502040204020203" pitchFamily="50" charset="-127"/>
              </a:rPr>
              <a:t>,  </a:t>
            </a:r>
            <a:r>
              <a:rPr lang="ko-KR" altLang="en-US" b="1" dirty="0">
                <a:latin typeface="맑은 고딕" panose="020B0503020000020004" pitchFamily="50" charset="-127"/>
                <a:ea typeface="맑은 고딕" panose="020B0503020000020004" pitchFamily="50" charset="-127"/>
                <a:cs typeface="Malgun Gothic Semilight" panose="020B0502040204020203" pitchFamily="50" charset="-127"/>
              </a:rPr>
              <a:t>통합 유통 산업에 특화된 솔루션</a:t>
            </a:r>
          </a:p>
        </p:txBody>
      </p:sp>
      <p:pic>
        <p:nvPicPr>
          <p:cNvPr id="43" name="그림 42">
            <a:extLst>
              <a:ext uri="{FF2B5EF4-FFF2-40B4-BE49-F238E27FC236}">
                <a16:creationId xmlns:a16="http://schemas.microsoft.com/office/drawing/2014/main" id="{BE35A369-6438-40B9-8EE7-BA8BE783686C}"/>
              </a:ext>
            </a:extLst>
          </p:cNvPr>
          <p:cNvPicPr/>
          <p:nvPr/>
        </p:nvPicPr>
        <p:blipFill>
          <a:blip r:embed="rId3"/>
          <a:srcRect/>
          <a:stretch/>
        </p:blipFill>
        <p:spPr bwMode="auto">
          <a:xfrm>
            <a:off x="503869" y="1282464"/>
            <a:ext cx="2776220" cy="599783"/>
          </a:xfrm>
          <a:prstGeom prst="rect">
            <a:avLst/>
          </a:prstGeom>
          <a:noFill/>
          <a:ln>
            <a:noFill/>
          </a:ln>
        </p:spPr>
      </p:pic>
      <p:sp>
        <p:nvSpPr>
          <p:cNvPr id="46" name="TextBox 28">
            <a:extLst>
              <a:ext uri="{FF2B5EF4-FFF2-40B4-BE49-F238E27FC236}">
                <a16:creationId xmlns:a16="http://schemas.microsoft.com/office/drawing/2014/main" id="{C2E3E613-AEB5-4FDB-AB97-2069FE95BCDE}"/>
              </a:ext>
            </a:extLst>
          </p:cNvPr>
          <p:cNvSpPr txBox="1"/>
          <p:nvPr/>
        </p:nvSpPr>
        <p:spPr>
          <a:xfrm>
            <a:off x="5069083" y="2120220"/>
            <a:ext cx="6319353" cy="492443"/>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300" b="1" spc="-60" dirty="0" err="1">
                <a:solidFill>
                  <a:prstClr val="black">
                    <a:lumMod val="75000"/>
                    <a:lumOff val="25000"/>
                  </a:prstClr>
                </a:solidFill>
                <a:latin typeface="맑은 고딕" panose="020B0503020000020004" pitchFamily="50" charset="-127"/>
                <a:ea typeface="맑은 고딕" panose="020B0503020000020004" pitchFamily="50" charset="-127"/>
              </a:rPr>
              <a:t>Dibus</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의 </a:t>
            </a:r>
            <a:r>
              <a:rPr lang="en-US" altLang="ko-KR" sz="1300" b="1" spc="-60" dirty="0" err="1">
                <a:solidFill>
                  <a:prstClr val="black">
                    <a:lumMod val="75000"/>
                    <a:lumOff val="25000"/>
                  </a:prstClr>
                </a:solidFill>
                <a:latin typeface="맑은 고딕" panose="020B0503020000020004" pitchFamily="50" charset="-127"/>
                <a:ea typeface="맑은 고딕" panose="020B0503020000020004" pitchFamily="50" charset="-127"/>
              </a:rPr>
              <a:t>ByMiX_Distribution</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은 영업활동부터 물류 및 재무 회계까지 기업의 모든 </a:t>
            </a:r>
            <a:r>
              <a:rPr lang="ko-KR" altLang="en-US" sz="1300" b="1" spc="-60" dirty="0">
                <a:solidFill>
                  <a:prstClr val="black">
                    <a:lumMod val="75000"/>
                    <a:lumOff val="25000"/>
                  </a:prstClr>
                </a:solidFill>
                <a:latin typeface="맑은 고딕" panose="020B0503020000020004" pitchFamily="50" charset="-127"/>
                <a:ea typeface="맑은 고딕" panose="020B0503020000020004" pitchFamily="50" charset="-127"/>
              </a:rPr>
              <a:t>필수 비즈니스</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 영역을 </a:t>
            </a:r>
            <a:r>
              <a:rPr lang="ko-KR" altLang="en-US" sz="1300" b="1" spc="-60" dirty="0">
                <a:solidFill>
                  <a:prstClr val="black">
                    <a:lumMod val="75000"/>
                    <a:lumOff val="25000"/>
                  </a:prstClr>
                </a:solidFill>
                <a:latin typeface="맑은 고딕" panose="020B0503020000020004" pitchFamily="50" charset="-127"/>
                <a:ea typeface="맑은 고딕" panose="020B0503020000020004" pitchFamily="50" charset="-127"/>
              </a:rPr>
              <a:t>통합적으로 관리</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합니다</a:t>
            </a:r>
            <a:r>
              <a:rPr lang="en-US" altLang="ko-KR" sz="1300" spc="-60" dirty="0">
                <a:solidFill>
                  <a:prstClr val="black">
                    <a:lumMod val="75000"/>
                    <a:lumOff val="25000"/>
                  </a:prstClr>
                </a:solidFill>
                <a:latin typeface="맑은 고딕" panose="020B0503020000020004" pitchFamily="50" charset="-127"/>
                <a:ea typeface="맑은 고딕" panose="020B0503020000020004" pitchFamily="50" charset="-127"/>
              </a:rPr>
              <a:t>. </a:t>
            </a:r>
          </a:p>
        </p:txBody>
      </p:sp>
      <p:sp>
        <p:nvSpPr>
          <p:cNvPr id="47" name="TextBox 29">
            <a:extLst>
              <a:ext uri="{FF2B5EF4-FFF2-40B4-BE49-F238E27FC236}">
                <a16:creationId xmlns:a16="http://schemas.microsoft.com/office/drawing/2014/main" id="{E738E808-7519-43D7-9865-748D8140DACB}"/>
              </a:ext>
            </a:extLst>
          </p:cNvPr>
          <p:cNvSpPr txBox="1"/>
          <p:nvPr/>
        </p:nvSpPr>
        <p:spPr>
          <a:xfrm>
            <a:off x="5069084" y="2883429"/>
            <a:ext cx="6319352" cy="692497"/>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300" b="1" spc="-60" dirty="0">
                <a:solidFill>
                  <a:prstClr val="black">
                    <a:lumMod val="75000"/>
                    <a:lumOff val="25000"/>
                  </a:prstClr>
                </a:solidFill>
                <a:latin typeface="맑은 고딕" panose="020B0503020000020004" pitchFamily="50" charset="-127"/>
                <a:ea typeface="맑은 고딕" panose="020B0503020000020004" pitchFamily="50" charset="-127"/>
              </a:rPr>
              <a:t>SAP Business </a:t>
            </a:r>
            <a:r>
              <a:rPr lang="en-US" altLang="ko-KR" sz="1300" b="1" spc="-60" dirty="0" err="1">
                <a:solidFill>
                  <a:prstClr val="black">
                    <a:lumMod val="75000"/>
                    <a:lumOff val="25000"/>
                  </a:prstClr>
                </a:solidFill>
                <a:latin typeface="맑은 고딕" panose="020B0503020000020004" pitchFamily="50" charset="-127"/>
                <a:ea typeface="맑은 고딕" panose="020B0503020000020004" pitchFamily="50" charset="-127"/>
              </a:rPr>
              <a:t>ByDesign</a:t>
            </a:r>
            <a:r>
              <a:rPr lang="en-US" altLang="ko-KR" sz="1300" b="1" spc="-60" dirty="0">
                <a:solidFill>
                  <a:prstClr val="black">
                    <a:lumMod val="75000"/>
                    <a:lumOff val="25000"/>
                  </a:prstClr>
                </a:solidFill>
                <a:latin typeface="맑은 고딕" panose="020B0503020000020004" pitchFamily="50" charset="-127"/>
                <a:ea typeface="맑은 고딕" panose="020B0503020000020004" pitchFamily="50" charset="-127"/>
              </a:rPr>
              <a:t> </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기반의 본 솔루션은 </a:t>
            </a:r>
            <a:r>
              <a:rPr lang="ko-KR" altLang="en-US" sz="1300" b="1" spc="-60" dirty="0">
                <a:solidFill>
                  <a:prstClr val="black">
                    <a:lumMod val="75000"/>
                    <a:lumOff val="25000"/>
                  </a:prstClr>
                </a:solidFill>
                <a:latin typeface="맑은 고딕" panose="020B0503020000020004" pitchFamily="50" charset="-127"/>
                <a:ea typeface="맑은 고딕" panose="020B0503020000020004" pitchFamily="50" charset="-127"/>
              </a:rPr>
              <a:t>최적화된</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 </a:t>
            </a:r>
            <a:r>
              <a:rPr lang="en-US" altLang="ko-KR" sz="1300" spc="-60" dirty="0">
                <a:solidFill>
                  <a:prstClr val="black">
                    <a:lumMod val="75000"/>
                    <a:lumOff val="25000"/>
                  </a:prstClr>
                </a:solidFill>
                <a:latin typeface="맑은 고딕" panose="020B0503020000020004" pitchFamily="50" charset="-127"/>
                <a:ea typeface="맑은 고딕" panose="020B0503020000020004" pitchFamily="50" charset="-127"/>
              </a:rPr>
              <a:t>ERP </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코어 프로세스로 효과적인 업무처리를 지원합니다</a:t>
            </a:r>
            <a:r>
              <a:rPr lang="en-US" altLang="ko-KR" sz="1300" spc="-60" dirty="0">
                <a:solidFill>
                  <a:prstClr val="black">
                    <a:lumMod val="75000"/>
                    <a:lumOff val="25000"/>
                  </a:prstClr>
                </a:solidFill>
                <a:latin typeface="맑은 고딕" panose="020B0503020000020004" pitchFamily="50" charset="-127"/>
                <a:ea typeface="맑은 고딕" panose="020B0503020000020004" pitchFamily="50" charset="-127"/>
              </a:rPr>
              <a:t>.  </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또한 </a:t>
            </a:r>
            <a:r>
              <a:rPr lang="ko-KR" altLang="en-US" sz="1300" b="1" spc="-60" dirty="0">
                <a:solidFill>
                  <a:prstClr val="black">
                    <a:lumMod val="75000"/>
                    <a:lumOff val="25000"/>
                  </a:prstClr>
                </a:solidFill>
                <a:latin typeface="맑은 고딕" panose="020B0503020000020004" pitchFamily="50" charset="-127"/>
                <a:ea typeface="맑은 고딕" panose="020B0503020000020004" pitchFamily="50" charset="-127"/>
              </a:rPr>
              <a:t>검증된</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 글로벌 </a:t>
            </a:r>
            <a:r>
              <a:rPr lang="en-US" altLang="ko-KR" sz="1300" spc="-60" dirty="0">
                <a:solidFill>
                  <a:prstClr val="black">
                    <a:lumMod val="75000"/>
                    <a:lumOff val="25000"/>
                  </a:prstClr>
                </a:solidFill>
                <a:latin typeface="맑은 고딕" panose="020B0503020000020004" pitchFamily="50" charset="-127"/>
                <a:ea typeface="맑은 고딕" panose="020B0503020000020004" pitchFamily="50" charset="-127"/>
              </a:rPr>
              <a:t>Best practice</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로 </a:t>
            </a:r>
            <a:r>
              <a:rPr lang="ko-KR" altLang="en-US" sz="1300" b="1" spc="-60" dirty="0">
                <a:solidFill>
                  <a:prstClr val="black">
                    <a:lumMod val="75000"/>
                    <a:lumOff val="25000"/>
                  </a:prstClr>
                </a:solidFill>
                <a:latin typeface="맑은 고딕" panose="020B0503020000020004" pitchFamily="50" charset="-127"/>
                <a:ea typeface="맑은 고딕" panose="020B0503020000020004" pitchFamily="50" charset="-127"/>
              </a:rPr>
              <a:t>산업별</a:t>
            </a:r>
            <a:r>
              <a:rPr lang="en-US" altLang="ko-KR" sz="1300" b="1" spc="-60" dirty="0">
                <a:solidFill>
                  <a:prstClr val="black">
                    <a:lumMod val="75000"/>
                    <a:lumOff val="25000"/>
                  </a:prstClr>
                </a:solidFill>
                <a:latin typeface="맑은 고딕" panose="020B0503020000020004" pitchFamily="50" charset="-127"/>
                <a:ea typeface="맑은 고딕" panose="020B0503020000020004" pitchFamily="50" charset="-127"/>
              </a:rPr>
              <a:t>/</a:t>
            </a:r>
            <a:r>
              <a:rPr lang="ko-KR" altLang="en-US" sz="1300" b="1" spc="-60" dirty="0">
                <a:solidFill>
                  <a:prstClr val="black">
                    <a:lumMod val="75000"/>
                    <a:lumOff val="25000"/>
                  </a:prstClr>
                </a:solidFill>
                <a:latin typeface="맑은 고딕" panose="020B0503020000020004" pitchFamily="50" charset="-127"/>
                <a:ea typeface="맑은 고딕" panose="020B0503020000020004" pitchFamily="50" charset="-127"/>
              </a:rPr>
              <a:t>영역별 </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비즈니스 프로세스 설계 및 구축이 가능합니다</a:t>
            </a:r>
            <a:r>
              <a:rPr lang="en-US" altLang="ko-KR" sz="1300" spc="-60" dirty="0">
                <a:solidFill>
                  <a:prstClr val="black">
                    <a:lumMod val="75000"/>
                    <a:lumOff val="25000"/>
                  </a:prstClr>
                </a:solidFill>
                <a:latin typeface="맑은 고딕" panose="020B0503020000020004" pitchFamily="50" charset="-127"/>
                <a:ea typeface="맑은 고딕" panose="020B0503020000020004" pitchFamily="50" charset="-127"/>
              </a:rPr>
              <a:t>.</a:t>
            </a:r>
          </a:p>
        </p:txBody>
      </p:sp>
      <p:sp>
        <p:nvSpPr>
          <p:cNvPr id="48" name="TextBox 30">
            <a:extLst>
              <a:ext uri="{FF2B5EF4-FFF2-40B4-BE49-F238E27FC236}">
                <a16:creationId xmlns:a16="http://schemas.microsoft.com/office/drawing/2014/main" id="{5BB6BF7A-ABB0-4816-AF8D-B77F2B0B5C41}"/>
              </a:ext>
            </a:extLst>
          </p:cNvPr>
          <p:cNvSpPr txBox="1"/>
          <p:nvPr/>
        </p:nvSpPr>
        <p:spPr>
          <a:xfrm>
            <a:off x="5069082" y="3710082"/>
            <a:ext cx="6519251" cy="89255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기업과 최종소비자 중간에서 판매</a:t>
            </a:r>
            <a:r>
              <a:rPr lang="en-US" altLang="ko-KR" sz="1300" spc="-60" dirty="0">
                <a:solidFill>
                  <a:prstClr val="black">
                    <a:lumMod val="75000"/>
                    <a:lumOff val="25000"/>
                  </a:prstClr>
                </a:solidFill>
                <a:latin typeface="맑은 고딕" panose="020B0503020000020004" pitchFamily="50" charset="-127"/>
                <a:ea typeface="맑은 고딕" panose="020B0503020000020004" pitchFamily="50" charset="-127"/>
              </a:rPr>
              <a:t>/</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유통을 담당하는 파트너를 관리하고</a:t>
            </a:r>
            <a:r>
              <a:rPr lang="en-US" altLang="ko-KR" sz="1300" spc="-60" dirty="0">
                <a:solidFill>
                  <a:prstClr val="black">
                    <a:lumMod val="75000"/>
                    <a:lumOff val="25000"/>
                  </a:prstClr>
                </a:solidFill>
                <a:latin typeface="맑은 고딕" panose="020B0503020000020004" pitchFamily="50" charset="-127"/>
                <a:ea typeface="맑은 고딕" panose="020B0503020000020004" pitchFamily="50" charset="-127"/>
              </a:rPr>
              <a:t>, </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회사 내 외부 창고를 한눈에 관리하며 바코드를 통해 편리한 입출고를 처리할 수 있는 프로그램 및 고객사의 다양한 웹 쇼핑 채널 등 여러 </a:t>
            </a:r>
            <a:r>
              <a:rPr lang="ko-KR" altLang="en-US" sz="1300" b="1" spc="-60" dirty="0">
                <a:solidFill>
                  <a:prstClr val="black">
                    <a:lumMod val="75000"/>
                    <a:lumOff val="25000"/>
                  </a:prstClr>
                </a:solidFill>
                <a:latin typeface="맑은 고딕" panose="020B0503020000020004" pitchFamily="50" charset="-127"/>
                <a:ea typeface="맑은 고딕" panose="020B0503020000020004" pitchFamily="50" charset="-127"/>
              </a:rPr>
              <a:t>외부시스템을 연동 통합 관리</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함으로써</a:t>
            </a:r>
            <a:r>
              <a:rPr lang="en-US" altLang="ko-KR" sz="1300" spc="-60" dirty="0">
                <a:solidFill>
                  <a:prstClr val="black">
                    <a:lumMod val="75000"/>
                    <a:lumOff val="25000"/>
                  </a:prstClr>
                </a:solidFill>
                <a:latin typeface="맑은 고딕" panose="020B0503020000020004" pitchFamily="50" charset="-127"/>
                <a:ea typeface="맑은 고딕" panose="020B0503020000020004" pitchFamily="50" charset="-127"/>
              </a:rPr>
              <a:t>, </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외부시스템을</a:t>
            </a:r>
            <a:r>
              <a:rPr lang="ko-KR" altLang="en-US" sz="1300" b="1" spc="-60" dirty="0">
                <a:solidFill>
                  <a:prstClr val="black">
                    <a:lumMod val="75000"/>
                    <a:lumOff val="25000"/>
                  </a:prstClr>
                </a:solidFill>
                <a:latin typeface="맑은 고딕" panose="020B0503020000020004" pitchFamily="50" charset="-127"/>
                <a:ea typeface="맑은 고딕" panose="020B0503020000020004" pitchFamily="50" charset="-127"/>
              </a:rPr>
              <a:t> </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통해</a:t>
            </a:r>
            <a:r>
              <a:rPr lang="ko-KR" altLang="en-US" sz="1300" b="1" spc="-60" dirty="0">
                <a:solidFill>
                  <a:prstClr val="black">
                    <a:lumMod val="75000"/>
                    <a:lumOff val="25000"/>
                  </a:prstClr>
                </a:solidFill>
                <a:latin typeface="맑은 고딕" panose="020B0503020000020004" pitchFamily="50" charset="-127"/>
                <a:ea typeface="맑은 고딕" panose="020B0503020000020004" pitchFamily="50" charset="-127"/>
              </a:rPr>
              <a:t> </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주문관리</a:t>
            </a:r>
            <a:r>
              <a:rPr lang="en-US" altLang="ko-KR" sz="1300" spc="-60" dirty="0">
                <a:solidFill>
                  <a:prstClr val="black">
                    <a:lumMod val="75000"/>
                    <a:lumOff val="25000"/>
                  </a:prstClr>
                </a:solidFill>
                <a:latin typeface="맑은 고딕" panose="020B0503020000020004" pitchFamily="50" charset="-127"/>
                <a:ea typeface="맑은 고딕" panose="020B0503020000020004" pitchFamily="50" charset="-127"/>
              </a:rPr>
              <a:t>, </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재고관리</a:t>
            </a:r>
            <a:r>
              <a:rPr lang="en-US" altLang="ko-KR" sz="1300" spc="-60" dirty="0">
                <a:solidFill>
                  <a:prstClr val="black">
                    <a:lumMod val="75000"/>
                    <a:lumOff val="25000"/>
                  </a:prstClr>
                </a:solidFill>
                <a:latin typeface="맑은 고딕" panose="020B0503020000020004" pitchFamily="50" charset="-127"/>
                <a:ea typeface="맑은 고딕" panose="020B0503020000020004" pitchFamily="50" charset="-127"/>
              </a:rPr>
              <a:t>, </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고객관리를 할 수 있습니다</a:t>
            </a:r>
            <a:r>
              <a:rPr lang="en-US" altLang="ko-KR" sz="1300" spc="-60" dirty="0">
                <a:solidFill>
                  <a:prstClr val="black">
                    <a:lumMod val="75000"/>
                    <a:lumOff val="25000"/>
                  </a:prstClr>
                </a:solidFill>
                <a:latin typeface="맑은 고딕" panose="020B0503020000020004" pitchFamily="50" charset="-127"/>
                <a:ea typeface="맑은 고딕" panose="020B0503020000020004" pitchFamily="50" charset="-127"/>
              </a:rPr>
              <a:t>.</a:t>
            </a:r>
          </a:p>
        </p:txBody>
      </p:sp>
      <p:sp>
        <p:nvSpPr>
          <p:cNvPr id="49" name="TextBox 31">
            <a:extLst>
              <a:ext uri="{FF2B5EF4-FFF2-40B4-BE49-F238E27FC236}">
                <a16:creationId xmlns:a16="http://schemas.microsoft.com/office/drawing/2014/main" id="{0C1AC5D8-9806-4A83-A955-98C9955AE42C}"/>
              </a:ext>
            </a:extLst>
          </p:cNvPr>
          <p:cNvSpPr txBox="1"/>
          <p:nvPr/>
        </p:nvSpPr>
        <p:spPr>
          <a:xfrm>
            <a:off x="5069083" y="4875083"/>
            <a:ext cx="6519249" cy="292388"/>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1300" b="1" spc="-60" dirty="0" err="1">
                <a:solidFill>
                  <a:prstClr val="black">
                    <a:lumMod val="75000"/>
                    <a:lumOff val="25000"/>
                  </a:prstClr>
                </a:solidFill>
                <a:latin typeface="맑은 고딕" panose="020B0503020000020004" pitchFamily="50" charset="-127"/>
                <a:ea typeface="맑은 고딕" panose="020B0503020000020004" pitchFamily="50" charset="-127"/>
              </a:rPr>
              <a:t>ByMiX_Distribution</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은 통합된 시스템이 </a:t>
            </a:r>
            <a:r>
              <a:rPr lang="ko-KR" altLang="en-US" sz="1300" b="1" spc="-60" dirty="0">
                <a:solidFill>
                  <a:prstClr val="black">
                    <a:lumMod val="75000"/>
                    <a:lumOff val="25000"/>
                  </a:prstClr>
                </a:solidFill>
                <a:latin typeface="맑은 고딕" panose="020B0503020000020004" pitchFamily="50" charset="-127"/>
                <a:ea typeface="맑은 고딕" panose="020B0503020000020004" pitchFamily="50" charset="-127"/>
              </a:rPr>
              <a:t>직관적</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이고 </a:t>
            </a:r>
            <a:r>
              <a:rPr lang="ko-KR" altLang="en-US" sz="1300" b="1" spc="-60" dirty="0">
                <a:solidFill>
                  <a:prstClr val="black">
                    <a:lumMod val="75000"/>
                    <a:lumOff val="25000"/>
                  </a:prstClr>
                </a:solidFill>
                <a:latin typeface="맑은 고딕" panose="020B0503020000020004" pitchFamily="50" charset="-127"/>
                <a:ea typeface="맑은 고딕" panose="020B0503020000020004" pitchFamily="50" charset="-127"/>
              </a:rPr>
              <a:t>정확한</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 형태의 </a:t>
            </a:r>
            <a:r>
              <a:rPr lang="ko-KR" altLang="en-US" sz="1300" b="1" spc="-60" dirty="0">
                <a:solidFill>
                  <a:prstClr val="black">
                    <a:lumMod val="75000"/>
                    <a:lumOff val="25000"/>
                  </a:prstClr>
                </a:solidFill>
                <a:latin typeface="맑은 고딕" panose="020B0503020000020004" pitchFamily="50" charset="-127"/>
                <a:ea typeface="맑은 고딕" panose="020B0503020000020004" pitchFamily="50" charset="-127"/>
              </a:rPr>
              <a:t>경영정보</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를 제공합니다</a:t>
            </a:r>
            <a:r>
              <a:rPr lang="en-US" altLang="ko-KR" sz="1300" spc="-60" dirty="0">
                <a:solidFill>
                  <a:prstClr val="black">
                    <a:lumMod val="75000"/>
                    <a:lumOff val="25000"/>
                  </a:prstClr>
                </a:solidFill>
                <a:latin typeface="맑은 고딕" panose="020B0503020000020004" pitchFamily="50" charset="-127"/>
                <a:ea typeface="맑은 고딕" panose="020B0503020000020004" pitchFamily="50" charset="-127"/>
              </a:rPr>
              <a:t>.</a:t>
            </a:r>
          </a:p>
        </p:txBody>
      </p:sp>
      <p:grpSp>
        <p:nvGrpSpPr>
          <p:cNvPr id="55" name="그룹 54">
            <a:extLst>
              <a:ext uri="{FF2B5EF4-FFF2-40B4-BE49-F238E27FC236}">
                <a16:creationId xmlns:a16="http://schemas.microsoft.com/office/drawing/2014/main" id="{9334D93F-052C-42F7-9855-1AF535E352EB}"/>
              </a:ext>
            </a:extLst>
          </p:cNvPr>
          <p:cNvGrpSpPr/>
          <p:nvPr/>
        </p:nvGrpSpPr>
        <p:grpSpPr>
          <a:xfrm>
            <a:off x="503868" y="5601256"/>
            <a:ext cx="4454212" cy="643533"/>
            <a:chOff x="503869" y="5432865"/>
            <a:chExt cx="4556047" cy="707886"/>
          </a:xfrm>
        </p:grpSpPr>
        <p:sp>
          <p:nvSpPr>
            <p:cNvPr id="56" name="직사각형 55">
              <a:extLst>
                <a:ext uri="{FF2B5EF4-FFF2-40B4-BE49-F238E27FC236}">
                  <a16:creationId xmlns:a16="http://schemas.microsoft.com/office/drawing/2014/main" id="{3105B935-78D3-4C76-9A80-A9A9989D4FF2}"/>
                </a:ext>
              </a:extLst>
            </p:cNvPr>
            <p:cNvSpPr/>
            <p:nvPr/>
          </p:nvSpPr>
          <p:spPr bwMode="auto">
            <a:xfrm>
              <a:off x="503869" y="5445984"/>
              <a:ext cx="4556047" cy="681648"/>
            </a:xfrm>
            <a:prstGeom prst="rect">
              <a:avLst/>
            </a:prstGeom>
            <a:solidFill>
              <a:srgbClr val="D9D9D9"/>
            </a:solidFill>
            <a:ln w="12700">
              <a:noFill/>
              <a:round/>
              <a:headEnd type="none" w="med" len="med"/>
              <a:tailEnd type="none" w="med" len="med"/>
            </a:ln>
            <a:effectLst>
              <a:outerShdw blurRad="50800" dist="38100" dir="2700000" algn="tl" rotWithShape="0">
                <a:prstClr val="black">
                  <a:alpha val="40000"/>
                </a:prstClr>
              </a:outerShdw>
            </a:effectLst>
          </p:spPr>
          <p:txBody>
            <a:bodyPr rtlCol="0" anchor="ct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algn="ctr"/>
              <a:endParaRPr lang="ko-KR" altLang="en-US" sz="1600" b="1" dirty="0">
                <a:latin typeface="맑은 고딕" panose="020B0503020000020004" pitchFamily="50" charset="-127"/>
                <a:ea typeface="맑은 고딕" panose="020B0503020000020004" pitchFamily="50" charset="-127"/>
                <a:cs typeface="Malgun Gothic Semilight" panose="020B0502040204020203" pitchFamily="50" charset="-127"/>
              </a:endParaRPr>
            </a:p>
          </p:txBody>
        </p:sp>
        <p:sp>
          <p:nvSpPr>
            <p:cNvPr id="57" name="TextBox 26">
              <a:extLst>
                <a:ext uri="{FF2B5EF4-FFF2-40B4-BE49-F238E27FC236}">
                  <a16:creationId xmlns:a16="http://schemas.microsoft.com/office/drawing/2014/main" id="{AB6687EA-A3F6-4687-BDFE-C2C8D785D24F}"/>
                </a:ext>
              </a:extLst>
            </p:cNvPr>
            <p:cNvSpPr txBox="1"/>
            <p:nvPr/>
          </p:nvSpPr>
          <p:spPr>
            <a:xfrm>
              <a:off x="589170" y="5432865"/>
              <a:ext cx="477466" cy="707886"/>
            </a:xfrm>
            <a:prstGeom prst="rect">
              <a:avLst/>
            </a:prstGeom>
            <a:noFill/>
          </p:spPr>
          <p:txBody>
            <a:bodyPr wrap="none" rtlCol="0" anchor="ctr">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en-US" altLang="ko-KR" sz="4000" dirty="0">
                  <a:solidFill>
                    <a:schemeClr val="bg1"/>
                  </a:solidFill>
                  <a:latin typeface="맑은 고딕" panose="020B0503020000020004" pitchFamily="50" charset="-127"/>
                  <a:ea typeface="맑은 고딕" panose="020B0503020000020004" pitchFamily="50" charset="-127"/>
                  <a:cs typeface="Malgun Gothic Semilight" panose="020B0502040204020203" pitchFamily="50" charset="-127"/>
                </a:rPr>
                <a:t>5</a:t>
              </a:r>
              <a:endParaRPr lang="ko-KR" altLang="en-US" sz="4000" dirty="0">
                <a:solidFill>
                  <a:schemeClr val="bg1"/>
                </a:solidFill>
                <a:latin typeface="맑은 고딕" panose="020B0503020000020004" pitchFamily="50" charset="-127"/>
                <a:ea typeface="맑은 고딕" panose="020B0503020000020004" pitchFamily="50" charset="-127"/>
                <a:cs typeface="Malgun Gothic Semilight" panose="020B0502040204020203" pitchFamily="50" charset="-127"/>
              </a:endParaRPr>
            </a:p>
          </p:txBody>
        </p:sp>
        <p:sp>
          <p:nvSpPr>
            <p:cNvPr id="58" name="TextBox 27">
              <a:extLst>
                <a:ext uri="{FF2B5EF4-FFF2-40B4-BE49-F238E27FC236}">
                  <a16:creationId xmlns:a16="http://schemas.microsoft.com/office/drawing/2014/main" id="{1E1F8F9B-C8C4-4755-9ABD-C9585B85615F}"/>
                </a:ext>
              </a:extLst>
            </p:cNvPr>
            <p:cNvSpPr txBox="1"/>
            <p:nvPr/>
          </p:nvSpPr>
          <p:spPr>
            <a:xfrm>
              <a:off x="1275704" y="5617531"/>
              <a:ext cx="3784211" cy="338553"/>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ko-KR" altLang="en-US" sz="1600" spc="-60" dirty="0">
                  <a:latin typeface="맑은 고딕" panose="020B0503020000020004" pitchFamily="50" charset="-127"/>
                  <a:ea typeface="맑은 고딕" panose="020B0503020000020004" pitchFamily="50" charset="-127"/>
                </a:rPr>
                <a:t>합리적이고 투명한 비용</a:t>
              </a:r>
            </a:p>
          </p:txBody>
        </p:sp>
      </p:grpSp>
      <p:sp>
        <p:nvSpPr>
          <p:cNvPr id="59" name="TextBox 31">
            <a:extLst>
              <a:ext uri="{FF2B5EF4-FFF2-40B4-BE49-F238E27FC236}">
                <a16:creationId xmlns:a16="http://schemas.microsoft.com/office/drawing/2014/main" id="{E9DE1926-1309-4AA8-B111-4B09F6E21897}"/>
              </a:ext>
            </a:extLst>
          </p:cNvPr>
          <p:cNvSpPr txBox="1"/>
          <p:nvPr/>
        </p:nvSpPr>
        <p:spPr>
          <a:xfrm>
            <a:off x="5069084" y="5476746"/>
            <a:ext cx="6319352" cy="892552"/>
          </a:xfrm>
          <a:prstGeom prst="rect">
            <a:avLst/>
          </a:prstGeom>
          <a:noFill/>
        </p:spPr>
        <p:txBody>
          <a:bodyPr wrap="square" rtlCol="0">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r>
              <a:rPr lang="ko-KR" altLang="en-US" sz="1300" dirty="0">
                <a:latin typeface="맑은 고딕" panose="020B0503020000020004" pitchFamily="50" charset="-127"/>
                <a:ea typeface="맑은 고딕" panose="020B0503020000020004" pitchFamily="50" charset="-127"/>
              </a:rPr>
              <a:t>월간 사용료와 </a:t>
            </a:r>
            <a:r>
              <a:rPr lang="ko-KR" altLang="en-US" sz="1300" dirty="0" err="1">
                <a:latin typeface="맑은 고딕" panose="020B0503020000020004" pitchFamily="50" charset="-127"/>
                <a:ea typeface="맑은 고딕" panose="020B0503020000020004" pitchFamily="50" charset="-127"/>
              </a:rPr>
              <a:t>구축비용외</a:t>
            </a:r>
            <a:r>
              <a:rPr lang="ko-KR" altLang="en-US" sz="1300" dirty="0">
                <a:latin typeface="맑은 고딕" panose="020B0503020000020004" pitchFamily="50" charset="-127"/>
                <a:ea typeface="맑은 고딕" panose="020B0503020000020004" pitchFamily="50" charset="-127"/>
              </a:rPr>
              <a:t> 숨어있는 비용이 사라지고</a:t>
            </a:r>
            <a:r>
              <a:rPr lang="en-US" altLang="ko-KR" sz="1300" dirty="0">
                <a:latin typeface="맑은 고딕" panose="020B0503020000020004" pitchFamily="50" charset="-127"/>
                <a:ea typeface="맑은 고딕" panose="020B0503020000020004" pitchFamily="50" charset="-127"/>
              </a:rPr>
              <a:t>, </a:t>
            </a:r>
            <a:r>
              <a:rPr lang="ko-KR" altLang="en-US" sz="1300" dirty="0">
                <a:latin typeface="맑은 고딕" panose="020B0503020000020004" pitchFamily="50" charset="-127"/>
                <a:ea typeface="맑은 고딕" panose="020B0503020000020004" pitchFamily="50" charset="-127"/>
              </a:rPr>
              <a:t>하드웨어 및 인프라에 대한 투자 </a:t>
            </a:r>
            <a:r>
              <a:rPr lang="ko-KR" altLang="en-US" sz="1300" b="1" dirty="0">
                <a:latin typeface="맑은 고딕" panose="020B0503020000020004" pitchFamily="50" charset="-127"/>
                <a:ea typeface="맑은 고딕" panose="020B0503020000020004" pitchFamily="50" charset="-127"/>
              </a:rPr>
              <a:t>비용도 경감</a:t>
            </a:r>
            <a:r>
              <a:rPr lang="ko-KR" altLang="en-US" sz="1300" dirty="0">
                <a:latin typeface="맑은 고딕" panose="020B0503020000020004" pitchFamily="50" charset="-127"/>
                <a:ea typeface="맑은 고딕" panose="020B0503020000020004" pitchFamily="50" charset="-127"/>
              </a:rPr>
              <a:t>됩니다</a:t>
            </a:r>
            <a:r>
              <a:rPr lang="en-US" altLang="ko-KR" sz="1300" dirty="0">
                <a:latin typeface="맑은 고딕" panose="020B0503020000020004" pitchFamily="50" charset="-127"/>
                <a:ea typeface="맑은 고딕" panose="020B0503020000020004" pitchFamily="50" charset="-127"/>
              </a:rPr>
              <a:t>. </a:t>
            </a:r>
            <a:r>
              <a:rPr lang="ko-KR" altLang="en-US" sz="1300" dirty="0">
                <a:latin typeface="맑은 고딕" panose="020B0503020000020004" pitchFamily="50" charset="-127"/>
                <a:ea typeface="맑은 고딕" panose="020B0503020000020004" pitchFamily="50" charset="-127"/>
              </a:rPr>
              <a:t>이는 </a:t>
            </a:r>
            <a:r>
              <a:rPr lang="en-US" altLang="ko-KR" sz="1300" dirty="0">
                <a:latin typeface="맑은 고딕" panose="020B0503020000020004" pitchFamily="50" charset="-127"/>
                <a:ea typeface="맑은 고딕" panose="020B0503020000020004" pitchFamily="50" charset="-127"/>
              </a:rPr>
              <a:t>IT</a:t>
            </a:r>
            <a:r>
              <a:rPr lang="ko-KR" altLang="en-US" sz="1300" dirty="0">
                <a:latin typeface="맑은 고딕" panose="020B0503020000020004" pitchFamily="50" charset="-127"/>
                <a:ea typeface="맑은 고딕" panose="020B0503020000020004" pitchFamily="50" charset="-127"/>
              </a:rPr>
              <a:t>운영 비용에 대해 </a:t>
            </a:r>
            <a:r>
              <a:rPr lang="ko-KR" altLang="en-US" sz="1300" b="1" dirty="0">
                <a:latin typeface="맑은 고딕" panose="020B0503020000020004" pitchFamily="50" charset="-127"/>
                <a:ea typeface="맑은 고딕" panose="020B0503020000020004" pitchFamily="50" charset="-127"/>
              </a:rPr>
              <a:t>투명한 예측이 가능</a:t>
            </a:r>
            <a:r>
              <a:rPr lang="ko-KR" altLang="en-US" sz="1300" dirty="0">
                <a:latin typeface="맑은 고딕" panose="020B0503020000020004" pitchFamily="50" charset="-127"/>
                <a:ea typeface="맑은 고딕" panose="020B0503020000020004" pitchFamily="50" charset="-127"/>
              </a:rPr>
              <a:t>하게 합니다</a:t>
            </a:r>
            <a:r>
              <a:rPr lang="en-US" altLang="ko-KR" sz="1300" dirty="0">
                <a:latin typeface="맑은 고딕" panose="020B0503020000020004" pitchFamily="50" charset="-127"/>
                <a:ea typeface="맑은 고딕" panose="020B0503020000020004" pitchFamily="50" charset="-127"/>
              </a:rPr>
              <a:t>.</a:t>
            </a:r>
          </a:p>
          <a:p>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또한 </a:t>
            </a:r>
            <a:r>
              <a:rPr lang="ko-KR" altLang="en-US" sz="1300" b="1" spc="-60" dirty="0">
                <a:solidFill>
                  <a:prstClr val="black">
                    <a:lumMod val="75000"/>
                    <a:lumOff val="25000"/>
                  </a:prstClr>
                </a:solidFill>
                <a:latin typeface="맑은 고딕" panose="020B0503020000020004" pitchFamily="50" charset="-127"/>
                <a:ea typeface="맑은 고딕" panose="020B0503020000020004" pitchFamily="50" charset="-127"/>
              </a:rPr>
              <a:t>쉽고 빠른 구현</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이 가능하여</a:t>
            </a:r>
            <a:r>
              <a:rPr lang="en-US" altLang="ko-KR" sz="1300" spc="-60" dirty="0">
                <a:solidFill>
                  <a:prstClr val="black">
                    <a:lumMod val="75000"/>
                    <a:lumOff val="25000"/>
                  </a:prstClr>
                </a:solidFill>
                <a:latin typeface="맑은 고딕" panose="020B0503020000020004" pitchFamily="50" charset="-127"/>
                <a:ea typeface="맑은 고딕" panose="020B0503020000020004" pitchFamily="50" charset="-127"/>
              </a:rPr>
              <a:t> </a:t>
            </a:r>
            <a:r>
              <a:rPr lang="ko-KR" altLang="en-US" sz="1300" b="1" spc="-60" dirty="0">
                <a:solidFill>
                  <a:prstClr val="black">
                    <a:lumMod val="75000"/>
                    <a:lumOff val="25000"/>
                  </a:prstClr>
                </a:solidFill>
                <a:latin typeface="맑은 고딕" panose="020B0503020000020004" pitchFamily="50" charset="-127"/>
                <a:ea typeface="맑은 고딕" panose="020B0503020000020004" pitchFamily="50" charset="-127"/>
              </a:rPr>
              <a:t>최소 </a:t>
            </a:r>
            <a:r>
              <a:rPr lang="en-US" altLang="ko-KR" sz="1300" b="1" spc="-60" dirty="0">
                <a:solidFill>
                  <a:prstClr val="black">
                    <a:lumMod val="75000"/>
                    <a:lumOff val="25000"/>
                  </a:prstClr>
                </a:solidFill>
                <a:latin typeface="맑은 고딕" panose="020B0503020000020004" pitchFamily="50" charset="-127"/>
                <a:ea typeface="맑은 고딕" panose="020B0503020000020004" pitchFamily="50" charset="-127"/>
              </a:rPr>
              <a:t>12</a:t>
            </a:r>
            <a:r>
              <a:rPr lang="ko-KR" altLang="en-US" sz="1300" b="1" spc="-60" dirty="0">
                <a:solidFill>
                  <a:prstClr val="black">
                    <a:lumMod val="75000"/>
                    <a:lumOff val="25000"/>
                  </a:prstClr>
                </a:solidFill>
                <a:latin typeface="맑은 고딕" panose="020B0503020000020004" pitchFamily="50" charset="-127"/>
                <a:ea typeface="맑은 고딕" panose="020B0503020000020004" pitchFamily="50" charset="-127"/>
              </a:rPr>
              <a:t>주</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의 구축기간이 소요되며</a:t>
            </a:r>
            <a:r>
              <a:rPr lang="en-US" altLang="ko-KR" sz="1300" spc="-60" dirty="0">
                <a:solidFill>
                  <a:prstClr val="black">
                    <a:lumMod val="75000"/>
                    <a:lumOff val="25000"/>
                  </a:prstClr>
                </a:solidFill>
                <a:latin typeface="맑은 고딕" panose="020B0503020000020004" pitchFamily="50" charset="-127"/>
                <a:ea typeface="맑은 고딕" panose="020B0503020000020004" pitchFamily="50" charset="-127"/>
              </a:rPr>
              <a:t>, </a:t>
            </a:r>
            <a:r>
              <a:rPr lang="ko-KR" altLang="en-US" sz="1300" b="1" spc="-60" dirty="0">
                <a:solidFill>
                  <a:prstClr val="black">
                    <a:lumMod val="75000"/>
                    <a:lumOff val="25000"/>
                  </a:prstClr>
                </a:solidFill>
                <a:latin typeface="맑은 고딕" panose="020B0503020000020004" pitchFamily="50" charset="-127"/>
                <a:ea typeface="맑은 고딕" panose="020B0503020000020004" pitchFamily="50" charset="-127"/>
              </a:rPr>
              <a:t>고객 상황에 맞춰</a:t>
            </a:r>
            <a:r>
              <a:rPr lang="ko-KR" altLang="en-US" sz="1300" spc="-60" dirty="0">
                <a:solidFill>
                  <a:prstClr val="black">
                    <a:lumMod val="75000"/>
                    <a:lumOff val="25000"/>
                  </a:prstClr>
                </a:solidFill>
                <a:latin typeface="맑은 고딕" panose="020B0503020000020004" pitchFamily="50" charset="-127"/>
                <a:ea typeface="맑은 고딕" panose="020B0503020000020004" pitchFamily="50" charset="-127"/>
              </a:rPr>
              <a:t> 설정 후 바로 사용이 가능합니다</a:t>
            </a:r>
            <a:r>
              <a:rPr lang="en-US" altLang="ko-KR" sz="1300" spc="-60" dirty="0">
                <a:solidFill>
                  <a:prstClr val="black">
                    <a:lumMod val="75000"/>
                    <a:lumOff val="25000"/>
                  </a:prstClr>
                </a:solidFill>
                <a:latin typeface="맑은 고딕" panose="020B0503020000020004" pitchFamily="50" charset="-127"/>
                <a:ea typeface="맑은 고딕" panose="020B0503020000020004" pitchFamily="50" charset="-127"/>
              </a:rPr>
              <a:t>.</a:t>
            </a:r>
          </a:p>
        </p:txBody>
      </p:sp>
      <p:sp>
        <p:nvSpPr>
          <p:cNvPr id="2" name="제목 1">
            <a:extLst>
              <a:ext uri="{FF2B5EF4-FFF2-40B4-BE49-F238E27FC236}">
                <a16:creationId xmlns:a16="http://schemas.microsoft.com/office/drawing/2014/main" id="{643A0093-275E-4013-A2BB-43260A84838D}"/>
              </a:ext>
            </a:extLst>
          </p:cNvPr>
          <p:cNvSpPr>
            <a:spLocks noGrp="1"/>
          </p:cNvSpPr>
          <p:nvPr>
            <p:ph type="title"/>
          </p:nvPr>
        </p:nvSpPr>
        <p:spPr/>
        <p:txBody>
          <a:bodyPr/>
          <a:lstStyle/>
          <a:p>
            <a:r>
              <a:rPr lang="en-US" altLang="ko-KR" dirty="0"/>
              <a:t>Package Main Benefits</a:t>
            </a:r>
            <a:endParaRPr lang="ko-KR" altLang="en-US" dirty="0"/>
          </a:p>
        </p:txBody>
      </p:sp>
    </p:spTree>
    <p:extLst>
      <p:ext uri="{BB962C8B-B14F-4D97-AF65-F5344CB8AC3E}">
        <p14:creationId xmlns:p14="http://schemas.microsoft.com/office/powerpoint/2010/main" val="17718646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그룹 16">
            <a:extLst>
              <a:ext uri="{FF2B5EF4-FFF2-40B4-BE49-F238E27FC236}">
                <a16:creationId xmlns:a16="http://schemas.microsoft.com/office/drawing/2014/main" id="{27062109-8B2A-44F3-851A-DADAC841C14F}"/>
              </a:ext>
            </a:extLst>
          </p:cNvPr>
          <p:cNvGrpSpPr/>
          <p:nvPr/>
        </p:nvGrpSpPr>
        <p:grpSpPr>
          <a:xfrm>
            <a:off x="1194886" y="1327161"/>
            <a:ext cx="2824368" cy="418966"/>
            <a:chOff x="875558" y="1390532"/>
            <a:chExt cx="2824368" cy="418966"/>
          </a:xfrm>
        </p:grpSpPr>
        <p:sp>
          <p:nvSpPr>
            <p:cNvPr id="3" name="양쪽 모서리가 둥근 사각형 283">
              <a:extLst>
                <a:ext uri="{FF2B5EF4-FFF2-40B4-BE49-F238E27FC236}">
                  <a16:creationId xmlns:a16="http://schemas.microsoft.com/office/drawing/2014/main" id="{AD6980CE-F34F-4679-B00B-086A1453BE8D}"/>
                </a:ext>
              </a:extLst>
            </p:cNvPr>
            <p:cNvSpPr/>
            <p:nvPr/>
          </p:nvSpPr>
          <p:spPr>
            <a:xfrm rot="5400000">
              <a:off x="2713257" y="818616"/>
              <a:ext cx="414751" cy="1558587"/>
            </a:xfrm>
            <a:prstGeom prst="round2SameRect">
              <a:avLst>
                <a:gd name="adj1" fmla="val 0"/>
                <a:gd name="adj2" fmla="val 0"/>
              </a:avLst>
            </a:prstGeom>
            <a:noFill/>
            <a:ln w="6350">
              <a:solidFill>
                <a:schemeClr val="bg1">
                  <a:lumMod val="75000"/>
                </a:schemeClr>
              </a:solidFill>
              <a:round/>
              <a:headEnd/>
              <a:tailEnd/>
            </a:ln>
          </p:spPr>
          <p:txBody>
            <a:bodyPr vert="horz" wrap="none" lIns="91440" tIns="45720" rIns="91440" bIns="45720" numCol="1" anchor="t" anchorCtr="0" compatLnSpc="1">
              <a:prstTxWarp prst="textNoShape">
                <a:avLst/>
              </a:prstTxWarp>
              <a:scene3d>
                <a:camera prst="orthographicFront"/>
                <a:lightRig rig="threePt" dir="t"/>
              </a:scene3d>
              <a:sp3d>
                <a:bevelT w="1270" h="1270"/>
              </a:sp3d>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black"/>
                </a:solidFill>
                <a:effectLst/>
                <a:uLnTx/>
                <a:uFillTx/>
                <a:latin typeface="맑은 고딕" panose="020B0503020000020004" pitchFamily="50" charset="-127"/>
                <a:ea typeface="맑은 고딕" panose="020B0503020000020004" pitchFamily="50" charset="-127"/>
              </a:endParaRPr>
            </a:p>
          </p:txBody>
        </p:sp>
        <p:sp>
          <p:nvSpPr>
            <p:cNvPr id="5" name="직사각형 4">
              <a:extLst>
                <a:ext uri="{FF2B5EF4-FFF2-40B4-BE49-F238E27FC236}">
                  <a16:creationId xmlns:a16="http://schemas.microsoft.com/office/drawing/2014/main" id="{44040948-F2F0-4C91-B118-1F8A61C5230E}"/>
                </a:ext>
              </a:extLst>
            </p:cNvPr>
            <p:cNvSpPr/>
            <p:nvPr/>
          </p:nvSpPr>
          <p:spPr>
            <a:xfrm>
              <a:off x="2325278" y="1517112"/>
              <a:ext cx="1205459" cy="184666"/>
            </a:xfrm>
            <a:prstGeom prst="rect">
              <a:avLst/>
            </a:prstGeom>
          </p:spPr>
          <p:txBody>
            <a:bodyPr wrap="none" lIns="0" tIns="0" rIns="0" bIns="0">
              <a:spAutoFit/>
              <a:scene3d>
                <a:camera prst="orthographicFront"/>
                <a:lightRig rig="threePt" dir="t"/>
              </a:scene3d>
              <a:sp3d>
                <a:bevelT w="1270" h="1270"/>
              </a:sp3d>
            </a:bodyPr>
            <a:lstStyle/>
            <a:p>
              <a:pPr lvl="0" algn="ctr" latinLnBrk="1">
                <a:defRPr/>
              </a:pPr>
              <a:r>
                <a:rPr lang="en-US" altLang="ko-KR" sz="1200" b="1" spc="-30" dirty="0">
                  <a:solidFill>
                    <a:prstClr val="black">
                      <a:lumMod val="75000"/>
                      <a:lumOff val="25000"/>
                    </a:prstClr>
                  </a:solidFill>
                  <a:latin typeface="맑은 고딕" panose="020B0503020000020004" pitchFamily="50" charset="-127"/>
                  <a:ea typeface="맑은 고딕" panose="020B0503020000020004" pitchFamily="50" charset="-127"/>
                </a:rPr>
                <a:t>32,000,000  KRW</a:t>
              </a:r>
            </a:p>
          </p:txBody>
        </p:sp>
        <p:sp>
          <p:nvSpPr>
            <p:cNvPr id="6" name="양쪽 모서리가 둥근 사각형 22">
              <a:extLst>
                <a:ext uri="{FF2B5EF4-FFF2-40B4-BE49-F238E27FC236}">
                  <a16:creationId xmlns:a16="http://schemas.microsoft.com/office/drawing/2014/main" id="{DF972C42-5A09-4289-843E-9B99C3A82F8A}"/>
                </a:ext>
              </a:extLst>
            </p:cNvPr>
            <p:cNvSpPr/>
            <p:nvPr/>
          </p:nvSpPr>
          <p:spPr>
            <a:xfrm rot="5400000">
              <a:off x="1308149" y="957941"/>
              <a:ext cx="414751" cy="1279934"/>
            </a:xfrm>
            <a:prstGeom prst="round2SameRect">
              <a:avLst>
                <a:gd name="adj1" fmla="val 0"/>
                <a:gd name="adj2" fmla="val 0"/>
              </a:avLst>
            </a:prstGeom>
            <a:solidFill>
              <a:schemeClr val="tx1">
                <a:lumMod val="65000"/>
                <a:lumOff val="35000"/>
              </a:schemeClr>
            </a:solidFill>
            <a:ln w="6350">
              <a:solidFill>
                <a:schemeClr val="tx1">
                  <a:lumMod val="65000"/>
                  <a:lumOff val="35000"/>
                </a:schemeClr>
              </a:solidFill>
              <a:round/>
              <a:headEnd/>
              <a:tailEnd/>
            </a:ln>
          </p:spPr>
          <p:txBody>
            <a:bodyPr vert="horz" wrap="none" lIns="91440" tIns="45720" rIns="91440" bIns="45720" numCol="1" anchor="t" anchorCtr="0" compatLnSpc="1">
              <a:prstTxWarp prst="textNoShape">
                <a:avLst/>
              </a:prstTxWarp>
              <a:scene3d>
                <a:camera prst="orthographicFront"/>
                <a:lightRig rig="threePt" dir="t"/>
              </a:scene3d>
              <a:sp3d>
                <a:bevelT w="1270" h="1270"/>
              </a:sp3d>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a:ln>
                  <a:noFill/>
                </a:ln>
                <a:solidFill>
                  <a:prstClr val="black"/>
                </a:solidFill>
                <a:effectLst/>
                <a:uLnTx/>
                <a:uFillTx/>
                <a:latin typeface="맑은 고딕" panose="020B0503020000020004" pitchFamily="50" charset="-127"/>
                <a:ea typeface="맑은 고딕" panose="020B0503020000020004" pitchFamily="50" charset="-127"/>
              </a:endParaRPr>
            </a:p>
          </p:txBody>
        </p:sp>
        <p:sp>
          <p:nvSpPr>
            <p:cNvPr id="7" name="TextBox 6">
              <a:extLst>
                <a:ext uri="{FF2B5EF4-FFF2-40B4-BE49-F238E27FC236}">
                  <a16:creationId xmlns:a16="http://schemas.microsoft.com/office/drawing/2014/main" id="{F7C374ED-CD93-4248-88D8-E6D65B77112A}"/>
                </a:ext>
              </a:extLst>
            </p:cNvPr>
            <p:cNvSpPr txBox="1"/>
            <p:nvPr/>
          </p:nvSpPr>
          <p:spPr>
            <a:xfrm>
              <a:off x="1232010" y="1490188"/>
              <a:ext cx="359394" cy="215444"/>
            </a:xfrm>
            <a:prstGeom prst="rect">
              <a:avLst/>
            </a:prstGeom>
            <a:noFill/>
          </p:spPr>
          <p:txBody>
            <a:bodyPr wrap="none" lIns="0" tIns="0" rIns="0" bIns="0" rtlCol="0" anchor="ctr" anchorCtr="0">
              <a:spAutoFit/>
              <a:scene3d>
                <a:camera prst="orthographicFront"/>
                <a:lightRig rig="threePt" dir="t"/>
              </a:scene3d>
              <a:sp3d>
                <a:bevelT w="1270" h="1270"/>
              </a:sp3d>
            </a:bodyPr>
            <a:lstStyle/>
            <a:p>
              <a:pPr marL="0" marR="0" lvl="0" indent="0" algn="ctr" defTabSz="914400" rtl="0" eaLnBrk="1" fontAlgn="ctr" latinLnBrk="1" hangingPunct="1">
                <a:lnSpc>
                  <a:spcPct val="100000"/>
                </a:lnSpc>
                <a:spcBef>
                  <a:spcPts val="0"/>
                </a:spcBef>
                <a:spcAft>
                  <a:spcPts val="0"/>
                </a:spcAft>
                <a:buClr>
                  <a:srgbClr val="FE9100"/>
                </a:buClr>
                <a:buSzPct val="110000"/>
                <a:buFontTx/>
                <a:buNone/>
                <a:tabLst/>
                <a:defRPr/>
              </a:pPr>
              <a:r>
                <a:rPr lang="en-US" altLang="ko-KR" sz="1400" b="1" dirty="0">
                  <a:solidFill>
                    <a:prstClr val="white"/>
                  </a:solidFill>
                  <a:latin typeface="맑은 고딕" panose="020B0503020000020004" pitchFamily="50" charset="-127"/>
                  <a:ea typeface="맑은 고딕" panose="020B0503020000020004" pitchFamily="50" charset="-127"/>
                  <a:cs typeface="Tahoma" panose="020B0604030504040204" pitchFamily="34" charset="0"/>
                  <a:sym typeface="Wingdings" pitchFamily="2" charset="2"/>
                </a:rPr>
                <a:t>ACV</a:t>
              </a:r>
              <a:endParaRPr kumimoji="0" lang="en-US" altLang="ko-KR" sz="1400" b="1" i="0" u="none" strike="noStrike" kern="120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cs typeface="Tahoma" panose="020B0604030504040204" pitchFamily="34" charset="0"/>
                <a:sym typeface="Wingdings" pitchFamily="2" charset="2"/>
              </a:endParaRPr>
            </a:p>
          </p:txBody>
        </p:sp>
        <p:sp>
          <p:nvSpPr>
            <p:cNvPr id="10" name="직사각형 9">
              <a:extLst>
                <a:ext uri="{FF2B5EF4-FFF2-40B4-BE49-F238E27FC236}">
                  <a16:creationId xmlns:a16="http://schemas.microsoft.com/office/drawing/2014/main" id="{6953CED4-3946-435E-9063-D992DC93F6AC}"/>
                </a:ext>
              </a:extLst>
            </p:cNvPr>
            <p:cNvSpPr/>
            <p:nvPr/>
          </p:nvSpPr>
          <p:spPr>
            <a:xfrm>
              <a:off x="2156880" y="1392669"/>
              <a:ext cx="39530" cy="416829"/>
            </a:xfrm>
            <a:prstGeom prst="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a:ln>
                  <a:noFill/>
                </a:ln>
                <a:solidFill>
                  <a:prstClr val="white"/>
                </a:solidFill>
                <a:effectLst/>
                <a:uLnTx/>
                <a:uFillTx/>
                <a:latin typeface="맑은 고딕" panose="020B0503020000020004" pitchFamily="50" charset="-127"/>
                <a:ea typeface="맑은 고딕" panose="020B0503020000020004" pitchFamily="50" charset="-127"/>
              </a:endParaRPr>
            </a:p>
          </p:txBody>
        </p:sp>
      </p:grpSp>
      <p:grpSp>
        <p:nvGrpSpPr>
          <p:cNvPr id="14" name="그룹 13">
            <a:extLst>
              <a:ext uri="{FF2B5EF4-FFF2-40B4-BE49-F238E27FC236}">
                <a16:creationId xmlns:a16="http://schemas.microsoft.com/office/drawing/2014/main" id="{3AAE5197-4148-425B-B78F-E59542E09740}"/>
              </a:ext>
            </a:extLst>
          </p:cNvPr>
          <p:cNvGrpSpPr/>
          <p:nvPr/>
        </p:nvGrpSpPr>
        <p:grpSpPr>
          <a:xfrm>
            <a:off x="1194886" y="1797399"/>
            <a:ext cx="2835111" cy="424844"/>
            <a:chOff x="864815" y="1860770"/>
            <a:chExt cx="2835111" cy="424844"/>
          </a:xfrm>
        </p:grpSpPr>
        <p:sp>
          <p:nvSpPr>
            <p:cNvPr id="4" name="양쪽 모서리가 둥근 사각형 284">
              <a:extLst>
                <a:ext uri="{FF2B5EF4-FFF2-40B4-BE49-F238E27FC236}">
                  <a16:creationId xmlns:a16="http://schemas.microsoft.com/office/drawing/2014/main" id="{DAEEBFD0-C093-47CA-8114-239C4DEBE5B2}"/>
                </a:ext>
              </a:extLst>
            </p:cNvPr>
            <p:cNvSpPr/>
            <p:nvPr/>
          </p:nvSpPr>
          <p:spPr>
            <a:xfrm rot="5400000">
              <a:off x="2713257" y="1288853"/>
              <a:ext cx="414751" cy="1558587"/>
            </a:xfrm>
            <a:prstGeom prst="round2SameRect">
              <a:avLst>
                <a:gd name="adj1" fmla="val 0"/>
                <a:gd name="adj2" fmla="val 0"/>
              </a:avLst>
            </a:prstGeom>
            <a:noFill/>
            <a:ln w="6350">
              <a:solidFill>
                <a:schemeClr val="bg1">
                  <a:lumMod val="75000"/>
                </a:schemeClr>
              </a:solidFill>
              <a:round/>
              <a:headEnd/>
              <a:tailEnd/>
            </a:ln>
          </p:spPr>
          <p:txBody>
            <a:bodyPr vert="horz" wrap="none" lIns="91440" tIns="45720" rIns="91440" bIns="45720" numCol="1" anchor="t" anchorCtr="0" compatLnSpc="1">
              <a:prstTxWarp prst="textNoShape">
                <a:avLst/>
              </a:prstTxWarp>
              <a:scene3d>
                <a:camera prst="orthographicFront"/>
                <a:lightRig rig="threePt" dir="t"/>
              </a:scene3d>
              <a:sp3d>
                <a:bevelT w="1270" h="1270"/>
              </a:sp3d>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2800" b="0" i="0" u="none" strike="noStrike" kern="1200" cap="none" spc="0" normalizeH="0" baseline="0" noProof="0">
                <a:ln>
                  <a:noFill/>
                </a:ln>
                <a:solidFill>
                  <a:prstClr val="black"/>
                </a:solidFill>
                <a:effectLst/>
                <a:uLnTx/>
                <a:uFillTx/>
                <a:latin typeface="맑은 고딕" panose="020B0503020000020004" pitchFamily="50" charset="-127"/>
                <a:ea typeface="맑은 고딕" panose="020B0503020000020004" pitchFamily="50" charset="-127"/>
              </a:endParaRPr>
            </a:p>
          </p:txBody>
        </p:sp>
        <p:sp>
          <p:nvSpPr>
            <p:cNvPr id="8" name="양쪽 모서리가 둥근 사각형 276">
              <a:extLst>
                <a:ext uri="{FF2B5EF4-FFF2-40B4-BE49-F238E27FC236}">
                  <a16:creationId xmlns:a16="http://schemas.microsoft.com/office/drawing/2014/main" id="{A5D4B2F2-3173-4E7A-A254-499D7CD0E83F}"/>
                </a:ext>
              </a:extLst>
            </p:cNvPr>
            <p:cNvSpPr/>
            <p:nvPr/>
          </p:nvSpPr>
          <p:spPr>
            <a:xfrm rot="5400000">
              <a:off x="1297406" y="1428179"/>
              <a:ext cx="414751" cy="1279934"/>
            </a:xfrm>
            <a:prstGeom prst="round2SameRect">
              <a:avLst>
                <a:gd name="adj1" fmla="val 0"/>
                <a:gd name="adj2" fmla="val 0"/>
              </a:avLst>
            </a:prstGeom>
            <a:solidFill>
              <a:schemeClr val="tx1">
                <a:lumMod val="65000"/>
                <a:lumOff val="35000"/>
              </a:schemeClr>
            </a:solidFill>
            <a:ln w="6350">
              <a:solidFill>
                <a:schemeClr val="tx1">
                  <a:lumMod val="65000"/>
                  <a:lumOff val="35000"/>
                </a:schemeClr>
              </a:solidFill>
              <a:round/>
              <a:headEnd/>
              <a:tailEnd/>
            </a:ln>
          </p:spPr>
          <p:txBody>
            <a:bodyPr vert="horz" wrap="none" lIns="91440" tIns="45720" rIns="91440" bIns="45720" numCol="1" anchor="t" anchorCtr="0" compatLnSpc="1">
              <a:prstTxWarp prst="textNoShape">
                <a:avLst/>
              </a:prstTxWarp>
              <a:scene3d>
                <a:camera prst="orthographicFront"/>
                <a:lightRig rig="threePt" dir="t"/>
              </a:scene3d>
              <a:sp3d>
                <a:bevelT w="1270" h="1270"/>
              </a:sp3d>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kumimoji="0" lang="ko-KR" altLang="en-US" sz="2000" b="0" i="0" u="none" strike="noStrike" kern="1200" cap="none" spc="0" normalizeH="0" baseline="0" noProof="0">
                <a:ln>
                  <a:noFill/>
                </a:ln>
                <a:solidFill>
                  <a:prstClr val="black"/>
                </a:solidFill>
                <a:effectLst/>
                <a:uLnTx/>
                <a:uFillTx/>
                <a:latin typeface="맑은 고딕" panose="020B0503020000020004" pitchFamily="50" charset="-127"/>
                <a:ea typeface="맑은 고딕" panose="020B0503020000020004" pitchFamily="50" charset="-127"/>
              </a:endParaRPr>
            </a:p>
          </p:txBody>
        </p:sp>
        <p:sp>
          <p:nvSpPr>
            <p:cNvPr id="9" name="TextBox 8">
              <a:extLst>
                <a:ext uri="{FF2B5EF4-FFF2-40B4-BE49-F238E27FC236}">
                  <a16:creationId xmlns:a16="http://schemas.microsoft.com/office/drawing/2014/main" id="{7D5DBA26-453B-4CE9-B4F9-9C6F77AD6F32}"/>
                </a:ext>
              </a:extLst>
            </p:cNvPr>
            <p:cNvSpPr txBox="1"/>
            <p:nvPr/>
          </p:nvSpPr>
          <p:spPr>
            <a:xfrm>
              <a:off x="1024585" y="1960424"/>
              <a:ext cx="774251" cy="215444"/>
            </a:xfrm>
            <a:prstGeom prst="rect">
              <a:avLst/>
            </a:prstGeom>
            <a:noFill/>
          </p:spPr>
          <p:txBody>
            <a:bodyPr wrap="none" lIns="0" tIns="0" rIns="0" bIns="0" rtlCol="0" anchor="ctr" anchorCtr="0">
              <a:spAutoFit/>
              <a:scene3d>
                <a:camera prst="orthographicFront"/>
                <a:lightRig rig="threePt" dir="t"/>
              </a:scene3d>
              <a:sp3d>
                <a:bevelT w="1270" h="1270"/>
              </a:sp3d>
            </a:bodyPr>
            <a:lstStyle/>
            <a:p>
              <a:pPr marL="0" marR="0" lvl="0" indent="0" algn="ctr" defTabSz="914400" rtl="0" eaLnBrk="1" fontAlgn="ctr" latinLnBrk="1" hangingPunct="1">
                <a:lnSpc>
                  <a:spcPct val="100000"/>
                </a:lnSpc>
                <a:spcBef>
                  <a:spcPts val="0"/>
                </a:spcBef>
                <a:spcAft>
                  <a:spcPts val="0"/>
                </a:spcAft>
                <a:buClr>
                  <a:srgbClr val="FE9100"/>
                </a:buClr>
                <a:buSzPct val="110000"/>
                <a:buFontTx/>
                <a:buNone/>
                <a:tabLst/>
                <a:defRPr/>
              </a:pPr>
              <a:r>
                <a:rPr kumimoji="0" lang="en-US" altLang="ko-KR" sz="1400" b="1" i="0" u="none" strike="noStrike" kern="120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cs typeface="Tahoma" panose="020B0604030504040204" pitchFamily="34" charset="0"/>
                  <a:sym typeface="Wingdings" pitchFamily="2" charset="2"/>
                </a:rPr>
                <a:t>Imp</a:t>
              </a:r>
              <a:r>
                <a:rPr kumimoji="0" lang="ko-KR" altLang="en-US" sz="1400" b="1" i="0" u="none" strike="noStrike" kern="120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cs typeface="Tahoma" panose="020B0604030504040204" pitchFamily="34" charset="0"/>
                  <a:sym typeface="Wingdings" pitchFamily="2" charset="2"/>
                </a:rPr>
                <a:t> </a:t>
              </a:r>
              <a:r>
                <a:rPr kumimoji="0" lang="en-US" altLang="ko-KR" sz="1400" b="1" i="0" u="none" strike="noStrike" kern="120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cs typeface="Tahoma" panose="020B0604030504040204" pitchFamily="34" charset="0"/>
                  <a:sym typeface="Wingdings" pitchFamily="2" charset="2"/>
                </a:rPr>
                <a:t>Cost</a:t>
              </a:r>
            </a:p>
          </p:txBody>
        </p:sp>
        <p:sp>
          <p:nvSpPr>
            <p:cNvPr id="11" name="직사각형 10">
              <a:extLst>
                <a:ext uri="{FF2B5EF4-FFF2-40B4-BE49-F238E27FC236}">
                  <a16:creationId xmlns:a16="http://schemas.microsoft.com/office/drawing/2014/main" id="{F7A152F5-44F7-47E4-8414-420EB0684CA6}"/>
                </a:ext>
              </a:extLst>
            </p:cNvPr>
            <p:cNvSpPr/>
            <p:nvPr/>
          </p:nvSpPr>
          <p:spPr>
            <a:xfrm>
              <a:off x="2156880" y="1868785"/>
              <a:ext cx="39530" cy="416829"/>
            </a:xfrm>
            <a:prstGeom prst="rect">
              <a:avLst/>
            </a:prstGeom>
            <a:solidFill>
              <a:srgbClr val="F0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200" b="0" i="0" u="none" strike="noStrike" kern="1200" cap="none" spc="0" normalizeH="0" baseline="0" noProof="0" dirty="0">
                <a:ln>
                  <a:noFill/>
                </a:ln>
                <a:solidFill>
                  <a:prstClr val="white"/>
                </a:solidFill>
                <a:effectLst/>
                <a:uLnTx/>
                <a:uFillTx/>
                <a:latin typeface="맑은 고딕" panose="020B0503020000020004" pitchFamily="50" charset="-127"/>
                <a:ea typeface="맑은 고딕" panose="020B0503020000020004" pitchFamily="50" charset="-127"/>
              </a:endParaRPr>
            </a:p>
          </p:txBody>
        </p:sp>
        <p:sp>
          <p:nvSpPr>
            <p:cNvPr id="12" name="직사각형 11">
              <a:extLst>
                <a:ext uri="{FF2B5EF4-FFF2-40B4-BE49-F238E27FC236}">
                  <a16:creationId xmlns:a16="http://schemas.microsoft.com/office/drawing/2014/main" id="{E8CCB984-CDF1-47CC-ADA7-7400646C4818}"/>
                </a:ext>
              </a:extLst>
            </p:cNvPr>
            <p:cNvSpPr/>
            <p:nvPr/>
          </p:nvSpPr>
          <p:spPr>
            <a:xfrm>
              <a:off x="2235548" y="1983508"/>
              <a:ext cx="1291379" cy="184666"/>
            </a:xfrm>
            <a:prstGeom prst="rect">
              <a:avLst/>
            </a:prstGeom>
          </p:spPr>
          <p:txBody>
            <a:bodyPr wrap="none" lIns="0" tIns="0" rIns="0" bIns="0">
              <a:spAutoFit/>
              <a:scene3d>
                <a:camera prst="orthographicFront"/>
                <a:lightRig rig="threePt" dir="t"/>
              </a:scene3d>
              <a:sp3d>
                <a:bevelT w="1270" h="1270"/>
              </a:sp3d>
            </a:bodyPr>
            <a:lstStyle/>
            <a:p>
              <a:pPr lvl="0" algn="ctr" latinLnBrk="1">
                <a:defRPr/>
              </a:pPr>
              <a:r>
                <a:rPr lang="en-US" altLang="ko-KR" sz="1200" b="1" spc="-30" dirty="0">
                  <a:solidFill>
                    <a:prstClr val="black">
                      <a:lumMod val="75000"/>
                      <a:lumOff val="25000"/>
                    </a:prstClr>
                  </a:solidFill>
                  <a:latin typeface="맑은 고딕" panose="020B0503020000020004" pitchFamily="50" charset="-127"/>
                  <a:ea typeface="맑은 고딕" panose="020B0503020000020004" pitchFamily="50" charset="-127"/>
                </a:rPr>
                <a:t>100,000,000  KRW</a:t>
              </a:r>
            </a:p>
          </p:txBody>
        </p:sp>
      </p:grpSp>
      <p:sp>
        <p:nvSpPr>
          <p:cNvPr id="15" name="직사각형 14">
            <a:extLst>
              <a:ext uri="{FF2B5EF4-FFF2-40B4-BE49-F238E27FC236}">
                <a16:creationId xmlns:a16="http://schemas.microsoft.com/office/drawing/2014/main" id="{D6BB56E8-7E84-41CC-BDD4-BEF40CD0CC93}"/>
              </a:ext>
            </a:extLst>
          </p:cNvPr>
          <p:cNvSpPr/>
          <p:nvPr/>
        </p:nvSpPr>
        <p:spPr>
          <a:xfrm>
            <a:off x="1194885" y="5761119"/>
            <a:ext cx="5998438" cy="184666"/>
          </a:xfrm>
          <a:prstGeom prst="rect">
            <a:avLst/>
          </a:prstGeom>
        </p:spPr>
        <p:txBody>
          <a:bodyPr wrap="none" lIns="0" tIns="0" rIns="0" bIns="0">
            <a:spAutoFit/>
            <a:scene3d>
              <a:camera prst="orthographicFront"/>
              <a:lightRig rig="threePt" dir="t"/>
            </a:scene3d>
            <a:sp3d>
              <a:bevelT w="1270" h="1270"/>
            </a:sp3d>
          </a:bodyPr>
          <a:lstStyle/>
          <a:p>
            <a:pPr lvl="0" latinLnBrk="1">
              <a:defRPr/>
            </a:pPr>
            <a:r>
              <a:rPr lang="en-US" altLang="ko-KR" sz="1200" b="1" spc="-30" dirty="0">
                <a:solidFill>
                  <a:prstClr val="black">
                    <a:lumMod val="75000"/>
                    <a:lumOff val="25000"/>
                  </a:prstClr>
                </a:solidFill>
                <a:latin typeface="맑은 고딕" panose="020B0503020000020004" pitchFamily="50" charset="-127"/>
                <a:ea typeface="맑은 고딕" panose="020B0503020000020004" pitchFamily="50" charset="-127"/>
              </a:rPr>
              <a:t>* </a:t>
            </a:r>
            <a:r>
              <a:rPr lang="ko-KR" altLang="en-US" sz="1200" b="1" spc="-30" dirty="0">
                <a:solidFill>
                  <a:prstClr val="black">
                    <a:lumMod val="75000"/>
                    <a:lumOff val="25000"/>
                  </a:prstClr>
                </a:solidFill>
                <a:latin typeface="맑은 고딕" panose="020B0503020000020004" pitchFamily="50" charset="-127"/>
                <a:ea typeface="맑은 고딕" panose="020B0503020000020004" pitchFamily="50" charset="-127"/>
              </a:rPr>
              <a:t>구축기간에 대한 일정이며</a:t>
            </a:r>
            <a:r>
              <a:rPr lang="en-US" altLang="ko-KR" sz="1200" b="1" spc="-30" dirty="0">
                <a:solidFill>
                  <a:prstClr val="black">
                    <a:lumMod val="75000"/>
                    <a:lumOff val="25000"/>
                  </a:prstClr>
                </a:solidFill>
                <a:latin typeface="맑은 고딕" panose="020B0503020000020004" pitchFamily="50" charset="-127"/>
                <a:ea typeface="맑은 고딕" panose="020B0503020000020004" pitchFamily="50" charset="-127"/>
              </a:rPr>
              <a:t>, </a:t>
            </a:r>
            <a:r>
              <a:rPr lang="ko-KR" altLang="en-US" sz="1200" b="1" spc="-30" dirty="0">
                <a:solidFill>
                  <a:prstClr val="black">
                    <a:lumMod val="75000"/>
                    <a:lumOff val="25000"/>
                  </a:prstClr>
                </a:solidFill>
                <a:latin typeface="맑은 고딕" panose="020B0503020000020004" pitchFamily="50" charset="-127"/>
                <a:ea typeface="맑은 고딕" panose="020B0503020000020004" pitchFamily="50" charset="-127"/>
              </a:rPr>
              <a:t>별도의 운영 계약에 따라 안정화 및 운영 기간이 추가됩니다</a:t>
            </a:r>
            <a:r>
              <a:rPr lang="en-US" altLang="ko-KR" sz="1200" b="1" spc="-30" dirty="0">
                <a:solidFill>
                  <a:prstClr val="black">
                    <a:lumMod val="75000"/>
                    <a:lumOff val="25000"/>
                  </a:prstClr>
                </a:solidFill>
                <a:latin typeface="맑은 고딕" panose="020B0503020000020004" pitchFamily="50" charset="-127"/>
                <a:ea typeface="맑은 고딕" panose="020B0503020000020004" pitchFamily="50" charset="-127"/>
              </a:rPr>
              <a:t>. </a:t>
            </a:r>
          </a:p>
        </p:txBody>
      </p:sp>
      <p:sp>
        <p:nvSpPr>
          <p:cNvPr id="2" name="제목 1">
            <a:extLst>
              <a:ext uri="{FF2B5EF4-FFF2-40B4-BE49-F238E27FC236}">
                <a16:creationId xmlns:a16="http://schemas.microsoft.com/office/drawing/2014/main" id="{846EFCFA-E9AB-47FC-A6ED-119A982DEE36}"/>
              </a:ext>
            </a:extLst>
          </p:cNvPr>
          <p:cNvSpPr>
            <a:spLocks noGrp="1"/>
          </p:cNvSpPr>
          <p:nvPr>
            <p:ph type="title"/>
          </p:nvPr>
        </p:nvSpPr>
        <p:spPr/>
        <p:txBody>
          <a:bodyPr/>
          <a:lstStyle/>
          <a:p>
            <a:r>
              <a:rPr lang="en-US" altLang="ko-KR" dirty="0" err="1"/>
              <a:t>ByMiX_Distribution</a:t>
            </a:r>
            <a:r>
              <a:rPr lang="en-US" altLang="ko-KR" dirty="0"/>
              <a:t>: Package Costs and Implementation Times</a:t>
            </a:r>
            <a:endParaRPr lang="ko-KR" altLang="en-US" dirty="0"/>
          </a:p>
        </p:txBody>
      </p:sp>
      <p:sp>
        <p:nvSpPr>
          <p:cNvPr id="13" name="직사각형 12">
            <a:extLst>
              <a:ext uri="{FF2B5EF4-FFF2-40B4-BE49-F238E27FC236}">
                <a16:creationId xmlns:a16="http://schemas.microsoft.com/office/drawing/2014/main" id="{38295778-9F3E-42CB-8214-DD7D7D04C655}"/>
              </a:ext>
            </a:extLst>
          </p:cNvPr>
          <p:cNvSpPr/>
          <p:nvPr/>
        </p:nvSpPr>
        <p:spPr>
          <a:xfrm>
            <a:off x="4107837" y="1433826"/>
            <a:ext cx="603307" cy="184666"/>
          </a:xfrm>
          <a:prstGeom prst="rect">
            <a:avLst/>
          </a:prstGeom>
        </p:spPr>
        <p:txBody>
          <a:bodyPr wrap="none" lIns="0" tIns="0" rIns="0" bIns="0">
            <a:spAutoFit/>
            <a:scene3d>
              <a:camera prst="orthographicFront"/>
              <a:lightRig rig="threePt" dir="t"/>
            </a:scene3d>
            <a:sp3d>
              <a:bevelT w="1270" h="1270"/>
            </a:sp3d>
          </a:bodyPr>
          <a:lstStyle/>
          <a:p>
            <a:pPr lvl="0" algn="ctr" latinLnBrk="1">
              <a:defRPr/>
            </a:pPr>
            <a:r>
              <a:rPr lang="en-US" altLang="ko-KR" sz="1200" b="1" spc="-30" dirty="0">
                <a:solidFill>
                  <a:prstClr val="black">
                    <a:lumMod val="75000"/>
                    <a:lumOff val="25000"/>
                  </a:prstClr>
                </a:solidFill>
                <a:latin typeface="맑은 고딕" panose="020B0503020000020004" pitchFamily="50" charset="-127"/>
                <a:ea typeface="맑은 고딕" panose="020B0503020000020004" pitchFamily="50" charset="-127"/>
              </a:rPr>
              <a:t>15 Users</a:t>
            </a:r>
          </a:p>
        </p:txBody>
      </p:sp>
      <p:sp>
        <p:nvSpPr>
          <p:cNvPr id="24" name="직사각형 23">
            <a:extLst>
              <a:ext uri="{FF2B5EF4-FFF2-40B4-BE49-F238E27FC236}">
                <a16:creationId xmlns:a16="http://schemas.microsoft.com/office/drawing/2014/main" id="{A7E8FA8D-7CA9-4FC9-98B6-82C3D6FF7E87}"/>
              </a:ext>
            </a:extLst>
          </p:cNvPr>
          <p:cNvSpPr/>
          <p:nvPr/>
        </p:nvSpPr>
        <p:spPr>
          <a:xfrm>
            <a:off x="1194885" y="1004920"/>
            <a:ext cx="950708" cy="276999"/>
          </a:xfrm>
          <a:prstGeom prst="rect">
            <a:avLst/>
          </a:prstGeom>
        </p:spPr>
        <p:txBody>
          <a:bodyPr wrap="none" lIns="0" tIns="0" rIns="0" bIns="0">
            <a:spAutoFit/>
            <a:scene3d>
              <a:camera prst="orthographicFront"/>
              <a:lightRig rig="threePt" dir="t"/>
            </a:scene3d>
            <a:sp3d>
              <a:bevelT w="1270" h="1270"/>
            </a:sp3d>
          </a:bodyPr>
          <a:lstStyle/>
          <a:p>
            <a:pPr lvl="0" algn="ctr" latinLnBrk="1">
              <a:defRPr/>
            </a:pPr>
            <a:r>
              <a:rPr lang="en-US" altLang="ko-KR" b="1" spc="-30" dirty="0">
                <a:solidFill>
                  <a:prstClr val="black">
                    <a:lumMod val="75000"/>
                    <a:lumOff val="25000"/>
                  </a:prstClr>
                </a:solidFill>
                <a:latin typeface="맑은 고딕" panose="020B0503020000020004" pitchFamily="50" charset="-127"/>
                <a:ea typeface="맑은 고딕" panose="020B0503020000020004" pitchFamily="50" charset="-127"/>
              </a:rPr>
              <a:t>Standard</a:t>
            </a:r>
          </a:p>
        </p:txBody>
      </p:sp>
      <p:sp>
        <p:nvSpPr>
          <p:cNvPr id="25" name="직사각형 24">
            <a:extLst>
              <a:ext uri="{FF2B5EF4-FFF2-40B4-BE49-F238E27FC236}">
                <a16:creationId xmlns:a16="http://schemas.microsoft.com/office/drawing/2014/main" id="{73C5FB9B-0681-42D1-B279-9A93AEE7482C}"/>
              </a:ext>
            </a:extLst>
          </p:cNvPr>
          <p:cNvSpPr/>
          <p:nvPr/>
        </p:nvSpPr>
        <p:spPr>
          <a:xfrm>
            <a:off x="4107837" y="1900417"/>
            <a:ext cx="321883" cy="184666"/>
          </a:xfrm>
          <a:prstGeom prst="rect">
            <a:avLst/>
          </a:prstGeom>
        </p:spPr>
        <p:txBody>
          <a:bodyPr wrap="none" lIns="0" tIns="0" rIns="0" bIns="0">
            <a:spAutoFit/>
            <a:scene3d>
              <a:camera prst="orthographicFront"/>
              <a:lightRig rig="threePt" dir="t"/>
            </a:scene3d>
            <a:sp3d>
              <a:bevelT w="1270" h="1270"/>
            </a:sp3d>
          </a:bodyPr>
          <a:lstStyle/>
          <a:p>
            <a:pPr lvl="0" algn="ctr" latinLnBrk="1">
              <a:defRPr/>
            </a:pPr>
            <a:r>
              <a:rPr lang="en-US" altLang="ko-KR" sz="1200" b="1" spc="-30" dirty="0">
                <a:solidFill>
                  <a:prstClr val="black">
                    <a:lumMod val="75000"/>
                    <a:lumOff val="25000"/>
                  </a:prstClr>
                </a:solidFill>
                <a:latin typeface="맑은 고딕" panose="020B0503020000020004" pitchFamily="50" charset="-127"/>
                <a:ea typeface="맑은 고딕" panose="020B0503020000020004" pitchFamily="50" charset="-127"/>
              </a:rPr>
              <a:t>12</a:t>
            </a:r>
            <a:r>
              <a:rPr lang="ko-KR" altLang="en-US" sz="1200" b="1" spc="-30" dirty="0">
                <a:solidFill>
                  <a:prstClr val="black">
                    <a:lumMod val="75000"/>
                    <a:lumOff val="25000"/>
                  </a:prstClr>
                </a:solidFill>
                <a:latin typeface="맑은 고딕" panose="020B0503020000020004" pitchFamily="50" charset="-127"/>
                <a:ea typeface="맑은 고딕" panose="020B0503020000020004" pitchFamily="50" charset="-127"/>
              </a:rPr>
              <a:t>주</a:t>
            </a:r>
            <a:endParaRPr lang="en-US" altLang="ko-KR" sz="1200" b="1" spc="-30" dirty="0">
              <a:solidFill>
                <a:prstClr val="black">
                  <a:lumMod val="75000"/>
                  <a:lumOff val="25000"/>
                </a:prstClr>
              </a:solidFill>
              <a:latin typeface="맑은 고딕" panose="020B0503020000020004" pitchFamily="50" charset="-127"/>
              <a:ea typeface="맑은 고딕" panose="020B0503020000020004" pitchFamily="50" charset="-127"/>
            </a:endParaRPr>
          </a:p>
        </p:txBody>
      </p:sp>
      <p:pic>
        <p:nvPicPr>
          <p:cNvPr id="19" name="그림 18">
            <a:extLst>
              <a:ext uri="{FF2B5EF4-FFF2-40B4-BE49-F238E27FC236}">
                <a16:creationId xmlns:a16="http://schemas.microsoft.com/office/drawing/2014/main" id="{8886DC8E-0C5A-41B9-8094-1082C1D19F82}"/>
              </a:ext>
            </a:extLst>
          </p:cNvPr>
          <p:cNvPicPr>
            <a:picLocks noChangeAspect="1"/>
          </p:cNvPicPr>
          <p:nvPr/>
        </p:nvPicPr>
        <p:blipFill>
          <a:blip r:embed="rId3"/>
          <a:stretch>
            <a:fillRect/>
          </a:stretch>
        </p:blipFill>
        <p:spPr>
          <a:xfrm>
            <a:off x="1194885" y="2347735"/>
            <a:ext cx="10071530" cy="3403292"/>
          </a:xfrm>
          <a:prstGeom prst="rect">
            <a:avLst/>
          </a:prstGeom>
        </p:spPr>
      </p:pic>
      <p:sp>
        <p:nvSpPr>
          <p:cNvPr id="21" name="직사각형 20">
            <a:extLst>
              <a:ext uri="{FF2B5EF4-FFF2-40B4-BE49-F238E27FC236}">
                <a16:creationId xmlns:a16="http://schemas.microsoft.com/office/drawing/2014/main" id="{0E558D39-B69C-4FD3-9343-138D0EC5AF8F}"/>
              </a:ext>
            </a:extLst>
          </p:cNvPr>
          <p:cNvSpPr/>
          <p:nvPr/>
        </p:nvSpPr>
        <p:spPr>
          <a:xfrm>
            <a:off x="1194885" y="5967027"/>
            <a:ext cx="4496872" cy="184666"/>
          </a:xfrm>
          <a:prstGeom prst="rect">
            <a:avLst/>
          </a:prstGeom>
        </p:spPr>
        <p:txBody>
          <a:bodyPr wrap="none" lIns="0" tIns="0" rIns="0" bIns="0">
            <a:spAutoFit/>
            <a:scene3d>
              <a:camera prst="orthographicFront"/>
              <a:lightRig rig="threePt" dir="t"/>
            </a:scene3d>
            <a:sp3d>
              <a:bevelT w="1270" h="1270"/>
            </a:sp3d>
          </a:bodyPr>
          <a:lstStyle/>
          <a:p>
            <a:pPr latinLnBrk="1">
              <a:defRPr/>
            </a:pPr>
            <a:r>
              <a:rPr lang="en-US" altLang="ko-KR" sz="1200" b="1" spc="-30" dirty="0">
                <a:solidFill>
                  <a:prstClr val="black">
                    <a:lumMod val="75000"/>
                    <a:lumOff val="25000"/>
                  </a:prstClr>
                </a:solidFill>
                <a:latin typeface="맑은 고딕" panose="020B0503020000020004" pitchFamily="50" charset="-127"/>
                <a:ea typeface="맑은 고딕" panose="020B0503020000020004" pitchFamily="50" charset="-127"/>
              </a:rPr>
              <a:t>*  </a:t>
            </a:r>
            <a:r>
              <a:rPr lang="en-US" altLang="ko-KR" sz="1200" b="1" spc="-30" dirty="0" err="1">
                <a:solidFill>
                  <a:prstClr val="black">
                    <a:lumMod val="75000"/>
                    <a:lumOff val="25000"/>
                  </a:prstClr>
                </a:solidFill>
                <a:latin typeface="맑은 고딕" panose="020B0503020000020004" pitchFamily="50" charset="-127"/>
                <a:ea typeface="맑은 고딕" panose="020B0503020000020004" pitchFamily="50" charset="-127"/>
              </a:rPr>
              <a:t>iRPA</a:t>
            </a:r>
            <a:r>
              <a:rPr lang="en-US" altLang="ko-KR" sz="1200" b="1" spc="-30" dirty="0">
                <a:solidFill>
                  <a:prstClr val="black">
                    <a:lumMod val="75000"/>
                    <a:lumOff val="25000"/>
                  </a:prstClr>
                </a:solidFill>
                <a:latin typeface="맑은 고딕" panose="020B0503020000020004" pitchFamily="50" charset="-127"/>
                <a:ea typeface="맑은 고딕" panose="020B0503020000020004" pitchFamily="50" charset="-127"/>
              </a:rPr>
              <a:t> 4</a:t>
            </a:r>
            <a:r>
              <a:rPr lang="ko-KR" altLang="en-US" sz="1200" b="1" spc="-30" dirty="0">
                <a:solidFill>
                  <a:prstClr val="black">
                    <a:lumMod val="75000"/>
                    <a:lumOff val="25000"/>
                  </a:prstClr>
                </a:solidFill>
                <a:latin typeface="맑은 고딕" panose="020B0503020000020004" pitchFamily="50" charset="-127"/>
                <a:ea typeface="맑은 고딕" panose="020B0503020000020004" pitchFamily="50" charset="-127"/>
              </a:rPr>
              <a:t>주</a:t>
            </a:r>
            <a:r>
              <a:rPr lang="en-US" altLang="ko-KR" sz="1200" b="1" spc="-30" dirty="0">
                <a:solidFill>
                  <a:prstClr val="black">
                    <a:lumMod val="75000"/>
                    <a:lumOff val="25000"/>
                  </a:prstClr>
                </a:solidFill>
                <a:latin typeface="맑은 고딕" panose="020B0503020000020004" pitchFamily="50" charset="-127"/>
                <a:ea typeface="맑은 고딕" panose="020B0503020000020004" pitchFamily="50" charset="-127"/>
              </a:rPr>
              <a:t>( </a:t>
            </a:r>
            <a:r>
              <a:rPr lang="en-US" altLang="ko-KR" sz="1200" b="1" spc="-30" dirty="0" err="1">
                <a:solidFill>
                  <a:prstClr val="black">
                    <a:lumMod val="75000"/>
                    <a:lumOff val="25000"/>
                  </a:prstClr>
                </a:solidFill>
                <a:latin typeface="맑은 고딕" panose="020B0503020000020004" pitchFamily="50" charset="-127"/>
                <a:ea typeface="맑은 고딕" panose="020B0503020000020004" pitchFamily="50" charset="-127"/>
              </a:rPr>
              <a:t>ByD</a:t>
            </a:r>
            <a:r>
              <a:rPr lang="en-US" altLang="ko-KR" sz="1200" b="1" spc="-30" dirty="0">
                <a:solidFill>
                  <a:prstClr val="black">
                    <a:lumMod val="75000"/>
                    <a:lumOff val="25000"/>
                  </a:prstClr>
                </a:solidFill>
                <a:latin typeface="맑은 고딕" panose="020B0503020000020004" pitchFamily="50" charset="-127"/>
                <a:ea typeface="맑은 고딕" panose="020B0503020000020004" pitchFamily="50" charset="-127"/>
              </a:rPr>
              <a:t> </a:t>
            </a:r>
            <a:r>
              <a:rPr lang="ko-KR" altLang="en-US" sz="1200" b="1" spc="-30" dirty="0">
                <a:solidFill>
                  <a:prstClr val="black">
                    <a:lumMod val="75000"/>
                    <a:lumOff val="25000"/>
                  </a:prstClr>
                </a:solidFill>
                <a:latin typeface="맑은 고딕" panose="020B0503020000020004" pitchFamily="50" charset="-127"/>
                <a:ea typeface="맑은 고딕" panose="020B0503020000020004" pitchFamily="50" charset="-127"/>
              </a:rPr>
              <a:t>구축기간 </a:t>
            </a:r>
            <a:r>
              <a:rPr lang="en-US" altLang="ko-KR" sz="1200" b="1" spc="-30" dirty="0">
                <a:solidFill>
                  <a:prstClr val="black">
                    <a:lumMod val="75000"/>
                    <a:lumOff val="25000"/>
                  </a:prstClr>
                </a:solidFill>
                <a:latin typeface="맑은 고딕" panose="020B0503020000020004" pitchFamily="50" charset="-127"/>
                <a:ea typeface="맑은 고딕" panose="020B0503020000020004" pitchFamily="50" charset="-127"/>
              </a:rPr>
              <a:t>+ 1</a:t>
            </a:r>
            <a:r>
              <a:rPr lang="ko-KR" altLang="en-US" sz="1200" b="1" spc="-30" dirty="0">
                <a:solidFill>
                  <a:prstClr val="black">
                    <a:lumMod val="75000"/>
                    <a:lumOff val="25000"/>
                  </a:prstClr>
                </a:solidFill>
                <a:latin typeface="맑은 고딕" panose="020B0503020000020004" pitchFamily="50" charset="-127"/>
                <a:ea typeface="맑은 고딕" panose="020B0503020000020004" pitchFamily="50" charset="-127"/>
              </a:rPr>
              <a:t>주 </a:t>
            </a:r>
            <a:r>
              <a:rPr lang="en-US" altLang="ko-KR" sz="1200" b="1" spc="-30" dirty="0">
                <a:solidFill>
                  <a:prstClr val="black">
                    <a:lumMod val="75000"/>
                    <a:lumOff val="25000"/>
                  </a:prstClr>
                </a:solidFill>
                <a:latin typeface="맑은 고딕" panose="020B0503020000020004" pitchFamily="50" charset="-127"/>
                <a:ea typeface="맑은 고딕" panose="020B0503020000020004" pitchFamily="50" charset="-127"/>
              </a:rPr>
              <a:t>) ; </a:t>
            </a:r>
            <a:r>
              <a:rPr lang="ko-KR" altLang="en-US" sz="1200" b="1" spc="-30" dirty="0">
                <a:solidFill>
                  <a:prstClr val="black">
                    <a:lumMod val="75000"/>
                    <a:lumOff val="25000"/>
                  </a:prstClr>
                </a:solidFill>
                <a:latin typeface="맑은 고딕" panose="020B0503020000020004" pitchFamily="50" charset="-127"/>
                <a:ea typeface="맑은 고딕" panose="020B0503020000020004" pitchFamily="50" charset="-127"/>
              </a:rPr>
              <a:t>컨텐츠 개수에 따라 변동가능 </a:t>
            </a:r>
            <a:endParaRPr lang="en-US" altLang="ko-KR" sz="1200" b="1" spc="-30" dirty="0">
              <a:latin typeface="맑은 고딕" panose="020B0503020000020004" pitchFamily="50" charset="-127"/>
              <a:ea typeface="맑은 고딕" panose="020B0503020000020004" pitchFamily="50" charset="-127"/>
            </a:endParaRPr>
          </a:p>
        </p:txBody>
      </p:sp>
    </p:spTree>
    <p:extLst>
      <p:ext uri="{BB962C8B-B14F-4D97-AF65-F5344CB8AC3E}">
        <p14:creationId xmlns:p14="http://schemas.microsoft.com/office/powerpoint/2010/main" val="41883589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그림 5">
            <a:extLst>
              <a:ext uri="{FF2B5EF4-FFF2-40B4-BE49-F238E27FC236}">
                <a16:creationId xmlns:a16="http://schemas.microsoft.com/office/drawing/2014/main" id="{E4DA34C9-2C88-453C-BB94-CABFF961FB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62877" y="3455476"/>
            <a:ext cx="801688" cy="399572"/>
          </a:xfrm>
          <a:prstGeom prst="rect">
            <a:avLst/>
          </a:prstGeom>
        </p:spPr>
      </p:pic>
      <p:pic>
        <p:nvPicPr>
          <p:cNvPr id="8" name="그림 7">
            <a:extLst>
              <a:ext uri="{FF2B5EF4-FFF2-40B4-BE49-F238E27FC236}">
                <a16:creationId xmlns:a16="http://schemas.microsoft.com/office/drawing/2014/main" id="{338EB7D4-5066-46F9-B4E8-F7CCFDAA547F}"/>
              </a:ext>
            </a:extLst>
          </p:cNvPr>
          <p:cNvPicPr>
            <a:picLocks noChangeAspect="1"/>
          </p:cNvPicPr>
          <p:nvPr/>
        </p:nvPicPr>
        <p:blipFill>
          <a:blip r:embed="rId4"/>
          <a:stretch>
            <a:fillRect/>
          </a:stretch>
        </p:blipFill>
        <p:spPr>
          <a:xfrm>
            <a:off x="9400821" y="5465418"/>
            <a:ext cx="1485118" cy="305979"/>
          </a:xfrm>
          <a:prstGeom prst="rect">
            <a:avLst/>
          </a:prstGeom>
        </p:spPr>
      </p:pic>
      <p:pic>
        <p:nvPicPr>
          <p:cNvPr id="9" name="그림 8">
            <a:extLst>
              <a:ext uri="{FF2B5EF4-FFF2-40B4-BE49-F238E27FC236}">
                <a16:creationId xmlns:a16="http://schemas.microsoft.com/office/drawing/2014/main" id="{5309EC72-D14C-4138-B74B-7765A3477548}"/>
              </a:ext>
            </a:extLst>
          </p:cNvPr>
          <p:cNvPicPr>
            <a:picLocks noChangeAspect="1"/>
          </p:cNvPicPr>
          <p:nvPr/>
        </p:nvPicPr>
        <p:blipFill>
          <a:blip r:embed="rId5"/>
          <a:stretch>
            <a:fillRect/>
          </a:stretch>
        </p:blipFill>
        <p:spPr>
          <a:xfrm>
            <a:off x="6917238" y="3146719"/>
            <a:ext cx="918583" cy="425897"/>
          </a:xfrm>
          <a:prstGeom prst="rect">
            <a:avLst/>
          </a:prstGeom>
        </p:spPr>
      </p:pic>
      <p:pic>
        <p:nvPicPr>
          <p:cNvPr id="10" name="그림 9">
            <a:extLst>
              <a:ext uri="{FF2B5EF4-FFF2-40B4-BE49-F238E27FC236}">
                <a16:creationId xmlns:a16="http://schemas.microsoft.com/office/drawing/2014/main" id="{DB2C449E-9826-4594-9C9F-42E6EB20FD43}"/>
              </a:ext>
            </a:extLst>
          </p:cNvPr>
          <p:cNvPicPr>
            <a:picLocks noChangeAspect="1"/>
          </p:cNvPicPr>
          <p:nvPr/>
        </p:nvPicPr>
        <p:blipFill>
          <a:blip r:embed="rId6"/>
          <a:stretch>
            <a:fillRect/>
          </a:stretch>
        </p:blipFill>
        <p:spPr>
          <a:xfrm>
            <a:off x="6426227" y="2084785"/>
            <a:ext cx="832700" cy="547336"/>
          </a:xfrm>
          <a:prstGeom prst="rect">
            <a:avLst/>
          </a:prstGeom>
        </p:spPr>
      </p:pic>
      <p:sp>
        <p:nvSpPr>
          <p:cNvPr id="11" name="직사각형 10">
            <a:extLst>
              <a:ext uri="{FF2B5EF4-FFF2-40B4-BE49-F238E27FC236}">
                <a16:creationId xmlns:a16="http://schemas.microsoft.com/office/drawing/2014/main" id="{96C28853-9EDE-4E59-89B7-B7441287A46C}"/>
              </a:ext>
            </a:extLst>
          </p:cNvPr>
          <p:cNvSpPr/>
          <p:nvPr/>
        </p:nvSpPr>
        <p:spPr>
          <a:xfrm>
            <a:off x="8489177" y="1212515"/>
            <a:ext cx="2971584" cy="276999"/>
          </a:xfrm>
          <a:prstGeom prst="rect">
            <a:avLst/>
          </a:prstGeom>
        </p:spPr>
        <p:txBody>
          <a:bodyPr wrap="none" lIns="0" tIns="0" rIns="0" bIns="0">
            <a:spAutoFit/>
            <a:scene3d>
              <a:camera prst="orthographicFront"/>
              <a:lightRig rig="threePt" dir="t"/>
            </a:scene3d>
            <a:sp3d>
              <a:bevelT w="1270" h="1270"/>
            </a:sp3d>
          </a:bodyPr>
          <a:lstStyle/>
          <a:p>
            <a:pPr lvl="0" algn="ctr" latinLnBrk="1">
              <a:defRPr/>
            </a:pPr>
            <a:r>
              <a:rPr lang="en-US" altLang="ko-KR" b="1" spc="-30" dirty="0">
                <a:solidFill>
                  <a:prstClr val="black">
                    <a:lumMod val="75000"/>
                    <a:lumOff val="25000"/>
                  </a:prstClr>
                </a:solidFill>
                <a:latin typeface="맑은 고딕" panose="020B0503020000020004" pitchFamily="50" charset="-127"/>
                <a:ea typeface="맑은 고딕" panose="020B0503020000020004" pitchFamily="50" charset="-127"/>
              </a:rPr>
              <a:t>* Other industry References</a:t>
            </a:r>
          </a:p>
        </p:txBody>
      </p:sp>
      <p:sp>
        <p:nvSpPr>
          <p:cNvPr id="12" name="직사각형 11">
            <a:extLst>
              <a:ext uri="{FF2B5EF4-FFF2-40B4-BE49-F238E27FC236}">
                <a16:creationId xmlns:a16="http://schemas.microsoft.com/office/drawing/2014/main" id="{988EC057-9089-4B61-82DB-95EF74087486}"/>
              </a:ext>
            </a:extLst>
          </p:cNvPr>
          <p:cNvSpPr/>
          <p:nvPr/>
        </p:nvSpPr>
        <p:spPr>
          <a:xfrm>
            <a:off x="409829" y="1212515"/>
            <a:ext cx="3453574" cy="276999"/>
          </a:xfrm>
          <a:prstGeom prst="rect">
            <a:avLst/>
          </a:prstGeom>
        </p:spPr>
        <p:txBody>
          <a:bodyPr wrap="none" lIns="0" tIns="0" rIns="0" bIns="0">
            <a:spAutoFit/>
            <a:scene3d>
              <a:camera prst="orthographicFront"/>
              <a:lightRig rig="threePt" dir="t"/>
            </a:scene3d>
            <a:sp3d>
              <a:bevelT w="1270" h="1270"/>
            </a:sp3d>
          </a:bodyPr>
          <a:lstStyle/>
          <a:p>
            <a:pPr lvl="0" algn="ctr" latinLnBrk="1">
              <a:defRPr/>
            </a:pPr>
            <a:r>
              <a:rPr lang="en-US" altLang="ko-KR" b="1" spc="-30" dirty="0">
                <a:solidFill>
                  <a:prstClr val="black">
                    <a:lumMod val="75000"/>
                    <a:lumOff val="25000"/>
                  </a:prstClr>
                </a:solidFill>
                <a:latin typeface="맑은 고딕" panose="020B0503020000020004" pitchFamily="50" charset="-127"/>
                <a:ea typeface="맑은 고딕" panose="020B0503020000020004" pitchFamily="50" charset="-127"/>
              </a:rPr>
              <a:t>* ByMiX_Distribution References</a:t>
            </a:r>
          </a:p>
        </p:txBody>
      </p:sp>
      <p:pic>
        <p:nvPicPr>
          <p:cNvPr id="20" name="그림 19">
            <a:extLst>
              <a:ext uri="{FF2B5EF4-FFF2-40B4-BE49-F238E27FC236}">
                <a16:creationId xmlns:a16="http://schemas.microsoft.com/office/drawing/2014/main" id="{75DBF9E4-3CF8-461A-A853-0198A5B4850C}"/>
              </a:ext>
            </a:extLst>
          </p:cNvPr>
          <p:cNvPicPr>
            <a:picLocks noChangeAspect="1"/>
          </p:cNvPicPr>
          <p:nvPr/>
        </p:nvPicPr>
        <p:blipFill>
          <a:blip r:embed="rId7"/>
          <a:stretch>
            <a:fillRect/>
          </a:stretch>
        </p:blipFill>
        <p:spPr>
          <a:xfrm>
            <a:off x="9504498" y="4348319"/>
            <a:ext cx="1277765" cy="460313"/>
          </a:xfrm>
          <a:prstGeom prst="rect">
            <a:avLst/>
          </a:prstGeom>
        </p:spPr>
      </p:pic>
      <p:pic>
        <p:nvPicPr>
          <p:cNvPr id="24" name="그림 23">
            <a:extLst>
              <a:ext uri="{FF2B5EF4-FFF2-40B4-BE49-F238E27FC236}">
                <a16:creationId xmlns:a16="http://schemas.microsoft.com/office/drawing/2014/main" id="{7A5FAA52-5C86-4223-8F04-8F5256FCFC1A}"/>
              </a:ext>
            </a:extLst>
          </p:cNvPr>
          <p:cNvPicPr>
            <a:picLocks noChangeAspect="1"/>
          </p:cNvPicPr>
          <p:nvPr/>
        </p:nvPicPr>
        <p:blipFill>
          <a:blip r:embed="rId8"/>
          <a:stretch>
            <a:fillRect/>
          </a:stretch>
        </p:blipFill>
        <p:spPr>
          <a:xfrm>
            <a:off x="7025726" y="4049538"/>
            <a:ext cx="701606" cy="513116"/>
          </a:xfrm>
          <a:prstGeom prst="rect">
            <a:avLst/>
          </a:prstGeom>
        </p:spPr>
      </p:pic>
      <p:pic>
        <p:nvPicPr>
          <p:cNvPr id="26" name="그림 25">
            <a:extLst>
              <a:ext uri="{FF2B5EF4-FFF2-40B4-BE49-F238E27FC236}">
                <a16:creationId xmlns:a16="http://schemas.microsoft.com/office/drawing/2014/main" id="{4E078233-1344-4B14-9C8D-CDB35F0A2371}"/>
              </a:ext>
            </a:extLst>
          </p:cNvPr>
          <p:cNvPicPr>
            <a:picLocks noChangeAspect="1"/>
          </p:cNvPicPr>
          <p:nvPr/>
        </p:nvPicPr>
        <p:blipFill>
          <a:blip r:embed="rId9"/>
          <a:stretch>
            <a:fillRect/>
          </a:stretch>
        </p:blipFill>
        <p:spPr>
          <a:xfrm>
            <a:off x="9339591" y="2071908"/>
            <a:ext cx="1530578" cy="596423"/>
          </a:xfrm>
          <a:prstGeom prst="rect">
            <a:avLst/>
          </a:prstGeom>
        </p:spPr>
      </p:pic>
      <p:pic>
        <p:nvPicPr>
          <p:cNvPr id="15" name="그림 14">
            <a:extLst>
              <a:ext uri="{FF2B5EF4-FFF2-40B4-BE49-F238E27FC236}">
                <a16:creationId xmlns:a16="http://schemas.microsoft.com/office/drawing/2014/main" id="{2713E606-250E-4C04-BB10-83B9E632872D}"/>
              </a:ext>
            </a:extLst>
          </p:cNvPr>
          <p:cNvPicPr>
            <a:picLocks noChangeAspect="1"/>
          </p:cNvPicPr>
          <p:nvPr/>
        </p:nvPicPr>
        <p:blipFill>
          <a:blip r:embed="rId10"/>
          <a:stretch>
            <a:fillRect/>
          </a:stretch>
        </p:blipFill>
        <p:spPr>
          <a:xfrm>
            <a:off x="6906846" y="5112519"/>
            <a:ext cx="939366" cy="503232"/>
          </a:xfrm>
          <a:prstGeom prst="rect">
            <a:avLst/>
          </a:prstGeom>
        </p:spPr>
      </p:pic>
      <p:sp>
        <p:nvSpPr>
          <p:cNvPr id="30" name="TextBox 29">
            <a:extLst>
              <a:ext uri="{FF2B5EF4-FFF2-40B4-BE49-F238E27FC236}">
                <a16:creationId xmlns:a16="http://schemas.microsoft.com/office/drawing/2014/main" id="{4289A3DC-409D-4E70-982E-12F94E3B4E45}"/>
              </a:ext>
            </a:extLst>
          </p:cNvPr>
          <p:cNvSpPr txBox="1"/>
          <p:nvPr/>
        </p:nvSpPr>
        <p:spPr>
          <a:xfrm>
            <a:off x="9206672" y="5710206"/>
            <a:ext cx="2458548" cy="246221"/>
          </a:xfrm>
          <a:prstGeom prst="rect">
            <a:avLst/>
          </a:prstGeom>
          <a:noFill/>
        </p:spPr>
        <p:txBody>
          <a:bodyPr wrap="square">
            <a:spAutoFit/>
          </a:bodyPr>
          <a:lstStyle/>
          <a:p>
            <a:pPr algn="l" fontAlgn="ctr"/>
            <a:r>
              <a:rPr lang="ko-KR" altLang="en-US" sz="1000" i="0" dirty="0">
                <a:solidFill>
                  <a:schemeClr val="accent3">
                    <a:lumMod val="50000"/>
                  </a:schemeClr>
                </a:solidFill>
                <a:effectLst/>
                <a:latin typeface="맑은 고딕" panose="020B0503020000020004" pitchFamily="50" charset="-127"/>
                <a:ea typeface="맑은 고딕" panose="020B0503020000020004" pitchFamily="50" charset="-127"/>
              </a:rPr>
              <a:t>고품질의 창작 </a:t>
            </a:r>
            <a:r>
              <a:rPr lang="ko-KR" altLang="en-US" sz="1000" i="0" dirty="0" err="1">
                <a:solidFill>
                  <a:schemeClr val="accent3">
                    <a:lumMod val="50000"/>
                  </a:schemeClr>
                </a:solidFill>
                <a:effectLst/>
                <a:latin typeface="맑은 고딕" panose="020B0503020000020004" pitchFamily="50" charset="-127"/>
                <a:ea typeface="맑은 고딕" panose="020B0503020000020004" pitchFamily="50" charset="-127"/>
              </a:rPr>
              <a:t>브릭을</a:t>
            </a:r>
            <a:r>
              <a:rPr lang="ko-KR" altLang="en-US" sz="1000" i="0" dirty="0">
                <a:solidFill>
                  <a:schemeClr val="accent3">
                    <a:lumMod val="50000"/>
                  </a:schemeClr>
                </a:solidFill>
                <a:effectLst/>
                <a:latin typeface="맑은 고딕" panose="020B0503020000020004" pitchFamily="50" charset="-127"/>
                <a:ea typeface="맑은 고딕" panose="020B0503020000020004" pitchFamily="50" charset="-127"/>
              </a:rPr>
              <a:t> 제조</a:t>
            </a:r>
            <a:r>
              <a:rPr lang="en-US" altLang="ko-KR" sz="1000" i="0" dirty="0">
                <a:solidFill>
                  <a:schemeClr val="accent3">
                    <a:lumMod val="50000"/>
                  </a:schemeClr>
                </a:solidFill>
                <a:effectLst/>
                <a:latin typeface="맑은 고딕" panose="020B0503020000020004" pitchFamily="50" charset="-127"/>
                <a:ea typeface="맑은 고딕" panose="020B0503020000020004" pitchFamily="50" charset="-127"/>
              </a:rPr>
              <a:t>, </a:t>
            </a:r>
            <a:r>
              <a:rPr lang="ko-KR" altLang="en-US" sz="1000" i="0" dirty="0">
                <a:solidFill>
                  <a:schemeClr val="accent3">
                    <a:lumMod val="50000"/>
                  </a:schemeClr>
                </a:solidFill>
                <a:effectLst/>
                <a:latin typeface="맑은 고딕" panose="020B0503020000020004" pitchFamily="50" charset="-127"/>
                <a:ea typeface="맑은 고딕" panose="020B0503020000020004" pitchFamily="50" charset="-127"/>
              </a:rPr>
              <a:t>판매</a:t>
            </a:r>
            <a:endParaRPr lang="en-US" altLang="ko-KR" sz="1000" i="0" dirty="0">
              <a:solidFill>
                <a:schemeClr val="accent3">
                  <a:lumMod val="50000"/>
                </a:schemeClr>
              </a:solidFill>
              <a:effectLst/>
              <a:latin typeface="맑은 고딕" panose="020B0503020000020004" pitchFamily="50" charset="-127"/>
              <a:ea typeface="맑은 고딕" panose="020B0503020000020004" pitchFamily="50" charset="-127"/>
            </a:endParaRPr>
          </a:p>
        </p:txBody>
      </p:sp>
      <p:sp>
        <p:nvSpPr>
          <p:cNvPr id="31" name="TextBox 30">
            <a:extLst>
              <a:ext uri="{FF2B5EF4-FFF2-40B4-BE49-F238E27FC236}">
                <a16:creationId xmlns:a16="http://schemas.microsoft.com/office/drawing/2014/main" id="{B05BF412-F2CC-466C-B6B8-C7CA8CC5D6C0}"/>
              </a:ext>
            </a:extLst>
          </p:cNvPr>
          <p:cNvSpPr txBox="1"/>
          <p:nvPr/>
        </p:nvSpPr>
        <p:spPr>
          <a:xfrm>
            <a:off x="6311872" y="3583184"/>
            <a:ext cx="2458548" cy="400110"/>
          </a:xfrm>
          <a:prstGeom prst="rect">
            <a:avLst/>
          </a:prstGeom>
          <a:noFill/>
        </p:spPr>
        <p:txBody>
          <a:bodyPr wrap="square">
            <a:spAutoFit/>
          </a:bodyPr>
          <a:lstStyle/>
          <a:p>
            <a:pPr algn="l" fontAlgn="ctr"/>
            <a:r>
              <a:rPr lang="ko-KR" altLang="en-US" sz="1000" i="0" dirty="0">
                <a:solidFill>
                  <a:schemeClr val="accent3">
                    <a:lumMod val="50000"/>
                  </a:schemeClr>
                </a:solidFill>
                <a:effectLst/>
                <a:latin typeface="맑은 고딕" panose="020B0503020000020004" pitchFamily="50" charset="-127"/>
                <a:ea typeface="맑은 고딕" panose="020B0503020000020004" pitchFamily="50" charset="-127"/>
              </a:rPr>
              <a:t>디지털 인쇄에 필요한 감열 필름과 잉크젯 필름을 생산 및 유통하는 회사</a:t>
            </a:r>
            <a:endParaRPr lang="en-US" altLang="ko-KR" sz="1000" i="0" dirty="0">
              <a:solidFill>
                <a:schemeClr val="accent3">
                  <a:lumMod val="50000"/>
                </a:schemeClr>
              </a:solidFill>
              <a:effectLst/>
              <a:latin typeface="맑은 고딕" panose="020B0503020000020004" pitchFamily="50" charset="-127"/>
              <a:ea typeface="맑은 고딕" panose="020B0503020000020004" pitchFamily="50" charset="-127"/>
            </a:endParaRPr>
          </a:p>
        </p:txBody>
      </p:sp>
      <p:sp>
        <p:nvSpPr>
          <p:cNvPr id="32" name="TextBox 31">
            <a:extLst>
              <a:ext uri="{FF2B5EF4-FFF2-40B4-BE49-F238E27FC236}">
                <a16:creationId xmlns:a16="http://schemas.microsoft.com/office/drawing/2014/main" id="{BB2ECD00-DED8-42E7-BBEC-8C5DB01526AE}"/>
              </a:ext>
            </a:extLst>
          </p:cNvPr>
          <p:cNvSpPr txBox="1"/>
          <p:nvPr/>
        </p:nvSpPr>
        <p:spPr>
          <a:xfrm>
            <a:off x="6311872" y="2608923"/>
            <a:ext cx="2056376" cy="400110"/>
          </a:xfrm>
          <a:prstGeom prst="rect">
            <a:avLst/>
          </a:prstGeom>
          <a:noFill/>
        </p:spPr>
        <p:txBody>
          <a:bodyPr wrap="square">
            <a:spAutoFit/>
          </a:bodyPr>
          <a:lstStyle/>
          <a:p>
            <a:pPr algn="l" fontAlgn="ctr"/>
            <a:r>
              <a:rPr lang="ko-KR" altLang="en-US" sz="1000" dirty="0">
                <a:solidFill>
                  <a:schemeClr val="accent3">
                    <a:lumMod val="50000"/>
                  </a:schemeClr>
                </a:solidFill>
                <a:latin typeface="맑은 고딕" panose="020B0503020000020004" pitchFamily="50" charset="-127"/>
                <a:ea typeface="맑은 고딕" panose="020B0503020000020004" pitchFamily="50" charset="-127"/>
              </a:rPr>
              <a:t>세포배양기의 </a:t>
            </a:r>
            <a:r>
              <a:rPr lang="ko-KR" altLang="en-US" sz="1000" i="0" dirty="0">
                <a:solidFill>
                  <a:schemeClr val="accent3">
                    <a:lumMod val="50000"/>
                  </a:schemeClr>
                </a:solidFill>
                <a:effectLst/>
                <a:latin typeface="맑은 고딕" panose="020B0503020000020004" pitchFamily="50" charset="-127"/>
                <a:ea typeface="맑은 고딕" panose="020B0503020000020004" pitchFamily="50" charset="-127"/>
              </a:rPr>
              <a:t>의료기기 제조 및 의료기기 유통 판매 회사</a:t>
            </a:r>
            <a:endParaRPr lang="en-US" altLang="ko-KR" sz="1000" i="0" dirty="0">
              <a:solidFill>
                <a:schemeClr val="accent3">
                  <a:lumMod val="50000"/>
                </a:schemeClr>
              </a:solidFill>
              <a:effectLst/>
              <a:latin typeface="맑은 고딕" panose="020B0503020000020004" pitchFamily="50" charset="-127"/>
              <a:ea typeface="맑은 고딕" panose="020B0503020000020004" pitchFamily="50" charset="-127"/>
            </a:endParaRPr>
          </a:p>
        </p:txBody>
      </p:sp>
      <p:sp>
        <p:nvSpPr>
          <p:cNvPr id="33" name="TextBox 32">
            <a:extLst>
              <a:ext uri="{FF2B5EF4-FFF2-40B4-BE49-F238E27FC236}">
                <a16:creationId xmlns:a16="http://schemas.microsoft.com/office/drawing/2014/main" id="{6F6F7B67-E13D-433E-B47C-B69BB7642788}"/>
              </a:ext>
            </a:extLst>
          </p:cNvPr>
          <p:cNvSpPr txBox="1"/>
          <p:nvPr/>
        </p:nvSpPr>
        <p:spPr>
          <a:xfrm>
            <a:off x="9216720" y="3828942"/>
            <a:ext cx="2458548" cy="400110"/>
          </a:xfrm>
          <a:prstGeom prst="rect">
            <a:avLst/>
          </a:prstGeom>
          <a:noFill/>
        </p:spPr>
        <p:txBody>
          <a:bodyPr wrap="square">
            <a:spAutoFit/>
          </a:bodyPr>
          <a:lstStyle/>
          <a:p>
            <a:pPr algn="l" fontAlgn="ctr"/>
            <a:r>
              <a:rPr lang="en-US" altLang="ko-KR" sz="1000" i="0" dirty="0">
                <a:solidFill>
                  <a:schemeClr val="accent3">
                    <a:lumMod val="50000"/>
                  </a:schemeClr>
                </a:solidFill>
                <a:effectLst/>
                <a:latin typeface="맑은 고딕" panose="020B0503020000020004" pitchFamily="50" charset="-127"/>
                <a:ea typeface="맑은 고딕" panose="020B0503020000020004" pitchFamily="50" charset="-127"/>
              </a:rPr>
              <a:t>Global </a:t>
            </a:r>
            <a:r>
              <a:rPr lang="ko-KR" altLang="en-US" sz="1000" i="0" dirty="0">
                <a:solidFill>
                  <a:schemeClr val="accent3">
                    <a:lumMod val="50000"/>
                  </a:schemeClr>
                </a:solidFill>
                <a:effectLst/>
                <a:latin typeface="맑은 고딕" panose="020B0503020000020004" pitchFamily="50" charset="-127"/>
                <a:ea typeface="맑은 고딕" panose="020B0503020000020004" pitchFamily="50" charset="-127"/>
              </a:rPr>
              <a:t>첨단 자동차 부품 제조 회사 </a:t>
            </a:r>
            <a:r>
              <a:rPr lang="en-US" altLang="ko-KR" sz="1000" i="0" dirty="0">
                <a:solidFill>
                  <a:schemeClr val="accent3">
                    <a:lumMod val="50000"/>
                  </a:schemeClr>
                </a:solidFill>
                <a:effectLst/>
                <a:latin typeface="맑은 고딕" panose="020B0503020000020004" pitchFamily="50" charset="-127"/>
                <a:ea typeface="맑은 고딕" panose="020B0503020000020004" pitchFamily="50" charset="-127"/>
              </a:rPr>
              <a:t>, 1</a:t>
            </a:r>
            <a:r>
              <a:rPr lang="ko-KR" altLang="en-US" sz="1000" i="0" dirty="0">
                <a:solidFill>
                  <a:schemeClr val="accent3">
                    <a:lumMod val="50000"/>
                  </a:schemeClr>
                </a:solidFill>
                <a:effectLst/>
                <a:latin typeface="맑은 고딕" panose="020B0503020000020004" pitchFamily="50" charset="-127"/>
                <a:ea typeface="맑은 고딕" panose="020B0503020000020004" pitchFamily="50" charset="-127"/>
              </a:rPr>
              <a:t>차 벤더</a:t>
            </a:r>
            <a:endParaRPr lang="en-US" altLang="ko-KR" sz="1000" i="0" dirty="0">
              <a:solidFill>
                <a:schemeClr val="accent3">
                  <a:lumMod val="50000"/>
                </a:schemeClr>
              </a:solidFill>
              <a:effectLst/>
              <a:latin typeface="맑은 고딕" panose="020B0503020000020004" pitchFamily="50" charset="-127"/>
              <a:ea typeface="맑은 고딕" panose="020B0503020000020004" pitchFamily="50" charset="-127"/>
            </a:endParaRPr>
          </a:p>
        </p:txBody>
      </p:sp>
      <p:sp>
        <p:nvSpPr>
          <p:cNvPr id="34" name="TextBox 33">
            <a:extLst>
              <a:ext uri="{FF2B5EF4-FFF2-40B4-BE49-F238E27FC236}">
                <a16:creationId xmlns:a16="http://schemas.microsoft.com/office/drawing/2014/main" id="{A9CAE597-7D91-47B1-B281-2359122A420D}"/>
              </a:ext>
            </a:extLst>
          </p:cNvPr>
          <p:cNvSpPr txBox="1"/>
          <p:nvPr/>
        </p:nvSpPr>
        <p:spPr>
          <a:xfrm>
            <a:off x="9176528" y="4733412"/>
            <a:ext cx="2458548" cy="400110"/>
          </a:xfrm>
          <a:prstGeom prst="rect">
            <a:avLst/>
          </a:prstGeom>
          <a:noFill/>
        </p:spPr>
        <p:txBody>
          <a:bodyPr wrap="square">
            <a:spAutoFit/>
          </a:bodyPr>
          <a:lstStyle/>
          <a:p>
            <a:pPr algn="l" fontAlgn="ctr"/>
            <a:r>
              <a:rPr lang="ko-KR" altLang="en-US" sz="1000" i="0" dirty="0">
                <a:solidFill>
                  <a:schemeClr val="accent3">
                    <a:lumMod val="50000"/>
                  </a:schemeClr>
                </a:solidFill>
                <a:effectLst/>
                <a:latin typeface="맑은 고딕" panose="020B0503020000020004" pitchFamily="50" charset="-127"/>
                <a:ea typeface="맑은 고딕" panose="020B0503020000020004" pitchFamily="50" charset="-127"/>
              </a:rPr>
              <a:t> 치킨 및 한식 프랜차이즈</a:t>
            </a:r>
            <a:r>
              <a:rPr lang="en-US" altLang="ko-KR" sz="1000" i="0" dirty="0">
                <a:solidFill>
                  <a:schemeClr val="accent3">
                    <a:lumMod val="50000"/>
                  </a:schemeClr>
                </a:solidFill>
                <a:effectLst/>
                <a:latin typeface="맑은 고딕" panose="020B0503020000020004" pitchFamily="50" charset="-127"/>
                <a:ea typeface="맑은 고딕" panose="020B0503020000020004" pitchFamily="50" charset="-127"/>
              </a:rPr>
              <a:t>, </a:t>
            </a:r>
            <a:r>
              <a:rPr lang="ko-KR" altLang="en-US" sz="1000" i="0" dirty="0">
                <a:solidFill>
                  <a:schemeClr val="accent3">
                    <a:lumMod val="50000"/>
                  </a:schemeClr>
                </a:solidFill>
                <a:effectLst/>
                <a:latin typeface="맑은 고딕" panose="020B0503020000020004" pitchFamily="50" charset="-127"/>
                <a:ea typeface="맑은 고딕" panose="020B0503020000020004" pitchFamily="50" charset="-127"/>
              </a:rPr>
              <a:t>전세계에 </a:t>
            </a:r>
            <a:r>
              <a:rPr lang="en-US" altLang="ko-KR" sz="1000" i="0" dirty="0">
                <a:solidFill>
                  <a:schemeClr val="accent3">
                    <a:lumMod val="50000"/>
                  </a:schemeClr>
                </a:solidFill>
                <a:effectLst/>
                <a:latin typeface="맑은 고딕" panose="020B0503020000020004" pitchFamily="50" charset="-127"/>
                <a:ea typeface="맑은 고딕" panose="020B0503020000020004" pitchFamily="50" charset="-127"/>
              </a:rPr>
              <a:t>300</a:t>
            </a:r>
            <a:r>
              <a:rPr lang="ko-KR" altLang="en-US" sz="1000" i="0" dirty="0">
                <a:solidFill>
                  <a:schemeClr val="accent3">
                    <a:lumMod val="50000"/>
                  </a:schemeClr>
                </a:solidFill>
                <a:effectLst/>
                <a:latin typeface="맑은 고딕" panose="020B0503020000020004" pitchFamily="50" charset="-127"/>
                <a:ea typeface="맑은 고딕" panose="020B0503020000020004" pitchFamily="50" charset="-127"/>
              </a:rPr>
              <a:t>여개의 매장을 보유</a:t>
            </a:r>
            <a:endParaRPr lang="en-US" altLang="ko-KR" sz="1000" i="0" dirty="0">
              <a:solidFill>
                <a:schemeClr val="accent3">
                  <a:lumMod val="50000"/>
                </a:schemeClr>
              </a:solidFill>
              <a:effectLst/>
              <a:latin typeface="맑은 고딕" panose="020B0503020000020004" pitchFamily="50" charset="-127"/>
              <a:ea typeface="맑은 고딕" panose="020B0503020000020004" pitchFamily="50" charset="-127"/>
            </a:endParaRPr>
          </a:p>
        </p:txBody>
      </p:sp>
      <p:sp>
        <p:nvSpPr>
          <p:cNvPr id="35" name="TextBox 34">
            <a:extLst>
              <a:ext uri="{FF2B5EF4-FFF2-40B4-BE49-F238E27FC236}">
                <a16:creationId xmlns:a16="http://schemas.microsoft.com/office/drawing/2014/main" id="{E637BBF3-262E-4642-BCA2-EC4EF0FA0925}"/>
              </a:ext>
            </a:extLst>
          </p:cNvPr>
          <p:cNvSpPr txBox="1"/>
          <p:nvPr/>
        </p:nvSpPr>
        <p:spPr>
          <a:xfrm>
            <a:off x="6341056" y="4548584"/>
            <a:ext cx="2458548" cy="400110"/>
          </a:xfrm>
          <a:prstGeom prst="rect">
            <a:avLst/>
          </a:prstGeom>
          <a:noFill/>
        </p:spPr>
        <p:txBody>
          <a:bodyPr wrap="square">
            <a:spAutoFit/>
          </a:bodyPr>
          <a:lstStyle/>
          <a:p>
            <a:pPr algn="l" fontAlgn="ctr"/>
            <a:r>
              <a:rPr lang="ko-KR" altLang="en-US" sz="1000" i="0" dirty="0">
                <a:solidFill>
                  <a:schemeClr val="accent3">
                    <a:lumMod val="50000"/>
                  </a:schemeClr>
                </a:solidFill>
                <a:effectLst/>
                <a:latin typeface="맑은 고딕" panose="020B0503020000020004" pitchFamily="50" charset="-127"/>
                <a:ea typeface="맑은 고딕" panose="020B0503020000020004" pitchFamily="50" charset="-127"/>
              </a:rPr>
              <a:t>고</a:t>
            </a:r>
            <a:r>
              <a:rPr lang="en-US" altLang="ko-KR" sz="1000" i="0" dirty="0">
                <a:solidFill>
                  <a:schemeClr val="accent3">
                    <a:lumMod val="50000"/>
                  </a:schemeClr>
                </a:solidFill>
                <a:effectLst/>
                <a:latin typeface="맑은 고딕" panose="020B0503020000020004" pitchFamily="50" charset="-127"/>
                <a:ea typeface="맑은 고딕" panose="020B0503020000020004" pitchFamily="50" charset="-127"/>
              </a:rPr>
              <a:t>-</a:t>
            </a:r>
            <a:r>
              <a:rPr lang="ko-KR" altLang="en-US" sz="1000" i="0" dirty="0">
                <a:solidFill>
                  <a:schemeClr val="accent3">
                    <a:lumMod val="50000"/>
                  </a:schemeClr>
                </a:solidFill>
                <a:effectLst/>
                <a:latin typeface="맑은 고딕" panose="020B0503020000020004" pitchFamily="50" charset="-127"/>
                <a:ea typeface="맑은 고딕" panose="020B0503020000020004" pitchFamily="50" charset="-127"/>
              </a:rPr>
              <a:t>청정</a:t>
            </a:r>
            <a:r>
              <a:rPr lang="en-US" altLang="ko-KR" sz="1000" i="0" dirty="0">
                <a:solidFill>
                  <a:schemeClr val="accent3">
                    <a:lumMod val="50000"/>
                  </a:schemeClr>
                </a:solidFill>
                <a:effectLst/>
                <a:latin typeface="맑은 고딕" panose="020B0503020000020004" pitchFamily="50" charset="-127"/>
                <a:ea typeface="맑은 고딕" panose="020B0503020000020004" pitchFamily="50" charset="-127"/>
              </a:rPr>
              <a:t>, </a:t>
            </a:r>
            <a:r>
              <a:rPr lang="ko-KR" altLang="en-US" sz="1000" i="0" dirty="0">
                <a:solidFill>
                  <a:schemeClr val="accent3">
                    <a:lumMod val="50000"/>
                  </a:schemeClr>
                </a:solidFill>
                <a:effectLst/>
                <a:latin typeface="맑은 고딕" panose="020B0503020000020004" pitchFamily="50" charset="-127"/>
                <a:ea typeface="맑은 고딕" panose="020B0503020000020004" pitchFamily="50" charset="-127"/>
              </a:rPr>
              <a:t>초</a:t>
            </a:r>
            <a:r>
              <a:rPr lang="en-US" altLang="ko-KR" sz="1000" i="0" dirty="0">
                <a:solidFill>
                  <a:schemeClr val="accent3">
                    <a:lumMod val="50000"/>
                  </a:schemeClr>
                </a:solidFill>
                <a:effectLst/>
                <a:latin typeface="맑은 고딕" panose="020B0503020000020004" pitchFamily="50" charset="-127"/>
                <a:ea typeface="맑은 고딕" panose="020B0503020000020004" pitchFamily="50" charset="-127"/>
              </a:rPr>
              <a:t>-</a:t>
            </a:r>
            <a:r>
              <a:rPr lang="ko-KR" altLang="en-US" sz="1000" i="0" dirty="0">
                <a:solidFill>
                  <a:schemeClr val="accent3">
                    <a:lumMod val="50000"/>
                  </a:schemeClr>
                </a:solidFill>
                <a:effectLst/>
                <a:latin typeface="맑은 고딕" panose="020B0503020000020004" pitchFamily="50" charset="-127"/>
                <a:ea typeface="맑은 고딕" panose="020B0503020000020004" pitchFamily="50" charset="-127"/>
              </a:rPr>
              <a:t>정밀 특수 파이프와 튜브 강관 생산과 유통</a:t>
            </a:r>
            <a:endParaRPr lang="en-US" altLang="ko-KR" sz="1000" i="0" dirty="0">
              <a:solidFill>
                <a:schemeClr val="accent3">
                  <a:lumMod val="50000"/>
                </a:schemeClr>
              </a:solidFill>
              <a:effectLst/>
              <a:latin typeface="맑은 고딕" panose="020B0503020000020004" pitchFamily="50" charset="-127"/>
              <a:ea typeface="맑은 고딕" panose="020B0503020000020004" pitchFamily="50" charset="-127"/>
            </a:endParaRPr>
          </a:p>
        </p:txBody>
      </p:sp>
      <p:sp>
        <p:nvSpPr>
          <p:cNvPr id="37" name="TextBox 36">
            <a:extLst>
              <a:ext uri="{FF2B5EF4-FFF2-40B4-BE49-F238E27FC236}">
                <a16:creationId xmlns:a16="http://schemas.microsoft.com/office/drawing/2014/main" id="{6C4512E6-111F-4A53-91B5-254AC4F7F357}"/>
              </a:ext>
            </a:extLst>
          </p:cNvPr>
          <p:cNvSpPr txBox="1"/>
          <p:nvPr/>
        </p:nvSpPr>
        <p:spPr>
          <a:xfrm>
            <a:off x="9176528" y="2608923"/>
            <a:ext cx="2458548" cy="707886"/>
          </a:xfrm>
          <a:prstGeom prst="rect">
            <a:avLst/>
          </a:prstGeom>
          <a:noFill/>
        </p:spPr>
        <p:txBody>
          <a:bodyPr wrap="square">
            <a:spAutoFit/>
          </a:bodyPr>
          <a:lstStyle/>
          <a:p>
            <a:pPr algn="l" fontAlgn="ctr"/>
            <a:r>
              <a:rPr lang="ko-KR" altLang="en-US" sz="1000" i="0" dirty="0">
                <a:solidFill>
                  <a:schemeClr val="accent3">
                    <a:lumMod val="50000"/>
                  </a:schemeClr>
                </a:solidFill>
                <a:effectLst/>
                <a:latin typeface="맑은 고딕" panose="020B0503020000020004" pitchFamily="50" charset="-127"/>
                <a:ea typeface="맑은 고딕" panose="020B0503020000020004" pitchFamily="50" charset="-127"/>
              </a:rPr>
              <a:t>국내 온라인게임 산업의 태동기인 </a:t>
            </a:r>
            <a:r>
              <a:rPr lang="en-US" altLang="ko-KR" sz="1000" i="0" dirty="0">
                <a:solidFill>
                  <a:schemeClr val="accent3">
                    <a:lumMod val="50000"/>
                  </a:schemeClr>
                </a:solidFill>
                <a:effectLst/>
                <a:latin typeface="맑은 고딕" panose="020B0503020000020004" pitchFamily="50" charset="-127"/>
                <a:ea typeface="맑은 고딕" panose="020B0503020000020004" pitchFamily="50" charset="-127"/>
              </a:rPr>
              <a:t>2000</a:t>
            </a:r>
            <a:r>
              <a:rPr lang="ko-KR" altLang="en-US" sz="1000" i="0" dirty="0">
                <a:solidFill>
                  <a:schemeClr val="accent3">
                    <a:lumMod val="50000"/>
                  </a:schemeClr>
                </a:solidFill>
                <a:effectLst/>
                <a:latin typeface="맑은 고딕" panose="020B0503020000020004" pitchFamily="50" charset="-127"/>
                <a:ea typeface="맑은 고딕" panose="020B0503020000020004" pitchFamily="50" charset="-127"/>
              </a:rPr>
              <a:t>년 </a:t>
            </a:r>
            <a:r>
              <a:rPr lang="en-US" altLang="ko-KR" sz="1000" i="0" dirty="0">
                <a:solidFill>
                  <a:schemeClr val="accent3">
                    <a:lumMod val="50000"/>
                  </a:schemeClr>
                </a:solidFill>
                <a:effectLst/>
                <a:latin typeface="맑은 고딕" panose="020B0503020000020004" pitchFamily="50" charset="-127"/>
                <a:ea typeface="맑은 고딕" panose="020B0503020000020004" pitchFamily="50" charset="-127"/>
              </a:rPr>
              <a:t>4</a:t>
            </a:r>
            <a:r>
              <a:rPr lang="ko-KR" altLang="en-US" sz="1000" i="0" dirty="0">
                <a:solidFill>
                  <a:schemeClr val="accent3">
                    <a:lumMod val="50000"/>
                  </a:schemeClr>
                </a:solidFill>
                <a:effectLst/>
                <a:latin typeface="맑은 고딕" panose="020B0503020000020004" pitchFamily="50" charset="-127"/>
                <a:ea typeface="맑은 고딕" panose="020B0503020000020004" pitchFamily="50" charset="-127"/>
              </a:rPr>
              <a:t>월 설립되어 국내 게임 기업으로 유일하게 나스닥 </a:t>
            </a:r>
            <a:r>
              <a:rPr lang="ko-KR" altLang="en-US" sz="1000" i="0" dirty="0" err="1">
                <a:solidFill>
                  <a:schemeClr val="accent3">
                    <a:lumMod val="50000"/>
                  </a:schemeClr>
                </a:solidFill>
                <a:effectLst/>
                <a:latin typeface="맑은 고딕" panose="020B0503020000020004" pitchFamily="50" charset="-127"/>
                <a:ea typeface="맑은 고딕" panose="020B0503020000020004" pitchFamily="50" charset="-127"/>
              </a:rPr>
              <a:t>직상장</a:t>
            </a:r>
            <a:r>
              <a:rPr lang="ko-KR" altLang="en-US" sz="1000" i="0" dirty="0">
                <a:solidFill>
                  <a:schemeClr val="accent3">
                    <a:lumMod val="50000"/>
                  </a:schemeClr>
                </a:solidFill>
                <a:effectLst/>
                <a:latin typeface="맑은 고딕" panose="020B0503020000020004" pitchFamily="50" charset="-127"/>
                <a:ea typeface="맑은 고딕" panose="020B0503020000020004" pitchFamily="50" charset="-127"/>
              </a:rPr>
              <a:t> 되어 있는 글로벌 온라인 게임 기업</a:t>
            </a:r>
            <a:endParaRPr lang="en-US" altLang="ko-KR" sz="1000" i="0" dirty="0">
              <a:solidFill>
                <a:schemeClr val="accent3">
                  <a:lumMod val="50000"/>
                </a:schemeClr>
              </a:solidFill>
              <a:effectLst/>
              <a:latin typeface="맑은 고딕" panose="020B0503020000020004" pitchFamily="50" charset="-127"/>
              <a:ea typeface="맑은 고딕" panose="020B0503020000020004" pitchFamily="50" charset="-127"/>
            </a:endParaRPr>
          </a:p>
        </p:txBody>
      </p:sp>
      <p:sp>
        <p:nvSpPr>
          <p:cNvPr id="2" name="제목 1">
            <a:extLst>
              <a:ext uri="{FF2B5EF4-FFF2-40B4-BE49-F238E27FC236}">
                <a16:creationId xmlns:a16="http://schemas.microsoft.com/office/drawing/2014/main" id="{1BDCECEE-33AD-4D91-A145-97F459FD247E}"/>
              </a:ext>
            </a:extLst>
          </p:cNvPr>
          <p:cNvSpPr>
            <a:spLocks noGrp="1"/>
          </p:cNvSpPr>
          <p:nvPr>
            <p:ph type="title"/>
          </p:nvPr>
        </p:nvSpPr>
        <p:spPr/>
        <p:txBody>
          <a:bodyPr/>
          <a:lstStyle/>
          <a:p>
            <a:r>
              <a:rPr lang="en-US" altLang="ko-KR" dirty="0"/>
              <a:t>Customer References</a:t>
            </a:r>
            <a:endParaRPr lang="ko-KR" altLang="en-US" dirty="0"/>
          </a:p>
        </p:txBody>
      </p:sp>
      <p:pic>
        <p:nvPicPr>
          <p:cNvPr id="38" name="그림 37">
            <a:extLst>
              <a:ext uri="{FF2B5EF4-FFF2-40B4-BE49-F238E27FC236}">
                <a16:creationId xmlns:a16="http://schemas.microsoft.com/office/drawing/2014/main" id="{AD2E0BF1-74F4-45D6-A33B-97E0AC3C3B81}"/>
              </a:ext>
            </a:extLst>
          </p:cNvPr>
          <p:cNvPicPr>
            <a:picLocks noChangeAspect="1"/>
          </p:cNvPicPr>
          <p:nvPr/>
        </p:nvPicPr>
        <p:blipFill>
          <a:blip r:embed="rId11"/>
          <a:stretch>
            <a:fillRect/>
          </a:stretch>
        </p:blipFill>
        <p:spPr>
          <a:xfrm>
            <a:off x="500651" y="1676398"/>
            <a:ext cx="5771263" cy="4480957"/>
          </a:xfrm>
          <a:prstGeom prst="rect">
            <a:avLst/>
          </a:prstGeom>
        </p:spPr>
      </p:pic>
      <p:sp>
        <p:nvSpPr>
          <p:cNvPr id="4" name="사각형: 둥근 모서리 3">
            <a:extLst>
              <a:ext uri="{FF2B5EF4-FFF2-40B4-BE49-F238E27FC236}">
                <a16:creationId xmlns:a16="http://schemas.microsoft.com/office/drawing/2014/main" id="{AD197E8F-3C98-4ECF-B746-E3D7A23631F3}"/>
              </a:ext>
            </a:extLst>
          </p:cNvPr>
          <p:cNvSpPr/>
          <p:nvPr/>
        </p:nvSpPr>
        <p:spPr bwMode="gray">
          <a:xfrm>
            <a:off x="409829" y="1533058"/>
            <a:ext cx="8488171" cy="4773263"/>
          </a:xfrm>
          <a:prstGeom prst="roundRect">
            <a:avLst>
              <a:gd name="adj" fmla="val 2102"/>
            </a:avLst>
          </a:prstGeom>
          <a:noFill/>
          <a:ln w="6350" algn="ctr">
            <a:solidFill>
              <a:schemeClr val="bg1">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39" name="사각형: 둥근 모서리 38">
            <a:extLst>
              <a:ext uri="{FF2B5EF4-FFF2-40B4-BE49-F238E27FC236}">
                <a16:creationId xmlns:a16="http://schemas.microsoft.com/office/drawing/2014/main" id="{98729A2D-F1CE-4425-B19D-1639C18D7ABE}"/>
              </a:ext>
            </a:extLst>
          </p:cNvPr>
          <p:cNvSpPr/>
          <p:nvPr/>
        </p:nvSpPr>
        <p:spPr bwMode="gray">
          <a:xfrm>
            <a:off x="8968151" y="1533058"/>
            <a:ext cx="2752192" cy="4773263"/>
          </a:xfrm>
          <a:prstGeom prst="roundRect">
            <a:avLst>
              <a:gd name="adj" fmla="val 2102"/>
            </a:avLst>
          </a:prstGeom>
          <a:noFill/>
          <a:ln w="6350" algn="ctr">
            <a:solidFill>
              <a:schemeClr val="bg1">
                <a:lumMod val="75000"/>
              </a:schemeClr>
            </a:solid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endParaRPr kumimoji="0" lang="ko-KR" altLang="en-US" sz="1800" b="0" i="0" u="none" strike="noStrike" kern="0" cap="none" spc="0" normalizeH="0" baseline="0" noProof="0" dirty="0" err="1">
              <a:ln>
                <a:noFill/>
              </a:ln>
              <a:effectLst/>
              <a:uLnTx/>
              <a:uFillTx/>
              <a:ea typeface="Arial Unicode MS" pitchFamily="34" charset="-128"/>
              <a:cs typeface="Arial Unicode MS" pitchFamily="34" charset="-128"/>
            </a:endParaRPr>
          </a:p>
        </p:txBody>
      </p:sp>
      <p:sp>
        <p:nvSpPr>
          <p:cNvPr id="3" name="직사각형 2">
            <a:extLst>
              <a:ext uri="{FF2B5EF4-FFF2-40B4-BE49-F238E27FC236}">
                <a16:creationId xmlns:a16="http://schemas.microsoft.com/office/drawing/2014/main" id="{FEFDE839-29EA-4340-8517-9F5EAB6D2E32}"/>
              </a:ext>
            </a:extLst>
          </p:cNvPr>
          <p:cNvSpPr/>
          <p:nvPr/>
        </p:nvSpPr>
        <p:spPr bwMode="gray">
          <a:xfrm>
            <a:off x="500651" y="1676398"/>
            <a:ext cx="2787298" cy="354420"/>
          </a:xfrm>
          <a:prstGeom prst="rect">
            <a:avLst/>
          </a:prstGeom>
          <a:solidFill>
            <a:schemeClr val="bg1"/>
          </a:solidFill>
          <a:ln w="2540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lang="en-US" altLang="ko-KR" b="1" kern="0" dirty="0">
                <a:solidFill>
                  <a:schemeClr val="accent3">
                    <a:lumMod val="75000"/>
                  </a:schemeClr>
                </a:solidFill>
                <a:latin typeface="맑은 고딕" panose="020B0503020000020004" pitchFamily="50" charset="-127"/>
                <a:ea typeface="맑은 고딕" panose="020B0503020000020004" pitchFamily="50" charset="-127"/>
                <a:cs typeface="Arial Unicode MS" pitchFamily="34" charset="-128"/>
              </a:rPr>
              <a:t>* </a:t>
            </a:r>
            <a:r>
              <a:rPr lang="en-US" altLang="ko-KR" b="1" u="sng" kern="0" dirty="0">
                <a:solidFill>
                  <a:schemeClr val="accent3">
                    <a:lumMod val="75000"/>
                  </a:schemeClr>
                </a:solidFill>
                <a:latin typeface="맑은 고딕" panose="020B0503020000020004" pitchFamily="50" charset="-127"/>
                <a:ea typeface="맑은 고딕" panose="020B0503020000020004" pitchFamily="50" charset="-127"/>
                <a:cs typeface="Arial Unicode MS" pitchFamily="34" charset="-128"/>
              </a:rPr>
              <a:t>S</a:t>
            </a:r>
            <a:r>
              <a:rPr lang="ko-KR" altLang="en-US" b="1" u="sng" kern="0" dirty="0">
                <a:solidFill>
                  <a:schemeClr val="accent3">
                    <a:lumMod val="75000"/>
                  </a:schemeClr>
                </a:solidFill>
                <a:latin typeface="맑은 고딕" panose="020B0503020000020004" pitchFamily="50" charset="-127"/>
                <a:ea typeface="맑은 고딕" panose="020B0503020000020004" pitchFamily="50" charset="-127"/>
                <a:cs typeface="Arial Unicode MS" pitchFamily="34" charset="-128"/>
              </a:rPr>
              <a:t>사 </a:t>
            </a:r>
            <a:r>
              <a:rPr lang="en-US" altLang="ko-KR" sz="1100" b="1" u="sng" kern="0" dirty="0">
                <a:solidFill>
                  <a:schemeClr val="accent3">
                    <a:lumMod val="75000"/>
                  </a:schemeClr>
                </a:solidFill>
                <a:latin typeface="맑은 고딕" panose="020B0503020000020004" pitchFamily="50" charset="-127"/>
                <a:ea typeface="맑은 고딕" panose="020B0503020000020004" pitchFamily="50" charset="-127"/>
                <a:cs typeface="Arial Unicode MS" pitchFamily="34" charset="-128"/>
              </a:rPr>
              <a:t>– </a:t>
            </a:r>
            <a:r>
              <a:rPr lang="ko-KR" altLang="en-US" sz="1100" b="1" u="sng" kern="0" dirty="0">
                <a:solidFill>
                  <a:schemeClr val="accent3">
                    <a:lumMod val="75000"/>
                  </a:schemeClr>
                </a:solidFill>
                <a:latin typeface="맑은 고딕" panose="020B0503020000020004" pitchFamily="50" charset="-127"/>
                <a:ea typeface="맑은 고딕" panose="020B0503020000020004" pitchFamily="50" charset="-127"/>
                <a:cs typeface="Arial Unicode MS" pitchFamily="34" charset="-128"/>
              </a:rPr>
              <a:t>콘텍트렌즈 프렌차이즈 기업 </a:t>
            </a:r>
            <a:endParaRPr kumimoji="0" lang="ko-KR" altLang="en-US" sz="1800" b="1" i="0" u="sng" strike="noStrike" kern="0" cap="none" spc="0" normalizeH="0" baseline="0" noProof="0" dirty="0" err="1">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endParaRPr>
          </a:p>
        </p:txBody>
      </p:sp>
      <p:sp>
        <p:nvSpPr>
          <p:cNvPr id="25" name="직사각형 24">
            <a:extLst>
              <a:ext uri="{FF2B5EF4-FFF2-40B4-BE49-F238E27FC236}">
                <a16:creationId xmlns:a16="http://schemas.microsoft.com/office/drawing/2014/main" id="{A29D643C-BFB6-4EAB-B16B-17F789433B63}"/>
              </a:ext>
            </a:extLst>
          </p:cNvPr>
          <p:cNvSpPr/>
          <p:nvPr/>
        </p:nvSpPr>
        <p:spPr bwMode="gray">
          <a:xfrm>
            <a:off x="6317912" y="2131195"/>
            <a:ext cx="1933819" cy="515594"/>
          </a:xfrm>
          <a:prstGeom prst="rect">
            <a:avLst/>
          </a:prstGeom>
          <a:solidFill>
            <a:schemeClr val="bg1"/>
          </a:solidFill>
          <a:ln w="2540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US" altLang="ko-KR" sz="1400" b="1" i="0"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 </a:t>
            </a:r>
            <a:r>
              <a:rPr kumimoji="0" lang="en-US" altLang="ko-KR" sz="14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E</a:t>
            </a:r>
            <a:r>
              <a:rPr kumimoji="0" lang="ko-KR" altLang="en-US" sz="14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사 </a:t>
            </a:r>
            <a:r>
              <a:rPr kumimoji="0" lang="en-US" altLang="ko-KR" sz="11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 </a:t>
            </a:r>
            <a:r>
              <a:rPr kumimoji="0" lang="ko-KR" altLang="en-US" sz="11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의료기기 유통</a:t>
            </a:r>
          </a:p>
        </p:txBody>
      </p:sp>
      <p:sp>
        <p:nvSpPr>
          <p:cNvPr id="44" name="직사각형 43">
            <a:extLst>
              <a:ext uri="{FF2B5EF4-FFF2-40B4-BE49-F238E27FC236}">
                <a16:creationId xmlns:a16="http://schemas.microsoft.com/office/drawing/2014/main" id="{B1CBEEDD-6765-4C70-931F-C40674596F69}"/>
              </a:ext>
            </a:extLst>
          </p:cNvPr>
          <p:cNvSpPr/>
          <p:nvPr/>
        </p:nvSpPr>
        <p:spPr bwMode="gray">
          <a:xfrm>
            <a:off x="6311872" y="3121842"/>
            <a:ext cx="2265459" cy="515594"/>
          </a:xfrm>
          <a:prstGeom prst="rect">
            <a:avLst/>
          </a:prstGeom>
          <a:solidFill>
            <a:schemeClr val="bg1"/>
          </a:solidFill>
          <a:ln w="2540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lang="en-US" altLang="ko-KR" sz="1400" b="1" kern="0" dirty="0">
                <a:solidFill>
                  <a:schemeClr val="accent3">
                    <a:lumMod val="75000"/>
                  </a:schemeClr>
                </a:solidFill>
                <a:latin typeface="맑은 고딕" panose="020B0503020000020004" pitchFamily="50" charset="-127"/>
                <a:ea typeface="맑은 고딕" panose="020B0503020000020004" pitchFamily="50" charset="-127"/>
                <a:cs typeface="Arial Unicode MS" pitchFamily="34" charset="-128"/>
              </a:rPr>
              <a:t>* </a:t>
            </a:r>
            <a:r>
              <a:rPr lang="en-US" altLang="ko-KR" sz="1400" b="1" u="sng" kern="0" dirty="0">
                <a:solidFill>
                  <a:schemeClr val="accent3">
                    <a:lumMod val="75000"/>
                  </a:schemeClr>
                </a:solidFill>
                <a:latin typeface="맑은 고딕" panose="020B0503020000020004" pitchFamily="50" charset="-127"/>
                <a:ea typeface="맑은 고딕" panose="020B0503020000020004" pitchFamily="50" charset="-127"/>
                <a:cs typeface="Arial Unicode MS" pitchFamily="34" charset="-128"/>
              </a:rPr>
              <a:t>D</a:t>
            </a:r>
            <a:r>
              <a:rPr kumimoji="0" lang="ko-KR" altLang="en-US" sz="14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사 </a:t>
            </a:r>
            <a:r>
              <a:rPr kumimoji="0" lang="en-US" altLang="ko-KR" sz="11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 </a:t>
            </a:r>
            <a:r>
              <a:rPr kumimoji="0" lang="ko-KR" altLang="en-US" sz="11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감열</a:t>
            </a:r>
            <a:r>
              <a:rPr kumimoji="0" lang="en-US" altLang="ko-KR" sz="11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a:t>
            </a:r>
            <a:r>
              <a:rPr kumimoji="0" lang="ko-KR" altLang="en-US" sz="11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잉크젯 필름 유통</a:t>
            </a:r>
          </a:p>
        </p:txBody>
      </p:sp>
      <p:sp>
        <p:nvSpPr>
          <p:cNvPr id="45" name="직사각형 44">
            <a:extLst>
              <a:ext uri="{FF2B5EF4-FFF2-40B4-BE49-F238E27FC236}">
                <a16:creationId xmlns:a16="http://schemas.microsoft.com/office/drawing/2014/main" id="{7413D1D7-2A29-4CAD-88AD-5E14EBCAE8ED}"/>
              </a:ext>
            </a:extLst>
          </p:cNvPr>
          <p:cNvSpPr/>
          <p:nvPr/>
        </p:nvSpPr>
        <p:spPr bwMode="gray">
          <a:xfrm>
            <a:off x="6325910" y="4085038"/>
            <a:ext cx="2265459" cy="515594"/>
          </a:xfrm>
          <a:prstGeom prst="rect">
            <a:avLst/>
          </a:prstGeom>
          <a:solidFill>
            <a:schemeClr val="bg1"/>
          </a:solidFill>
          <a:ln w="2540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US" altLang="ko-KR" sz="1400" b="1" i="0"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 </a:t>
            </a:r>
            <a:r>
              <a:rPr kumimoji="0" lang="en-US" altLang="ko-KR" sz="14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W</a:t>
            </a:r>
            <a:r>
              <a:rPr kumimoji="0" lang="ko-KR" altLang="en-US" sz="14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사 </a:t>
            </a:r>
            <a:r>
              <a:rPr kumimoji="0" lang="en-US" altLang="ko-KR" sz="11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 </a:t>
            </a:r>
            <a:r>
              <a:rPr kumimoji="0" lang="ko-KR" altLang="en-US" sz="11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특수</a:t>
            </a:r>
            <a:r>
              <a:rPr kumimoji="0" lang="en-US" altLang="ko-KR" sz="11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a:t>
            </a:r>
            <a:r>
              <a:rPr kumimoji="0" lang="ko-KR" altLang="en-US" sz="11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강관 파이프 유통</a:t>
            </a:r>
          </a:p>
        </p:txBody>
      </p:sp>
      <p:sp>
        <p:nvSpPr>
          <p:cNvPr id="46" name="직사각형 45">
            <a:extLst>
              <a:ext uri="{FF2B5EF4-FFF2-40B4-BE49-F238E27FC236}">
                <a16:creationId xmlns:a16="http://schemas.microsoft.com/office/drawing/2014/main" id="{EA947792-E22D-426F-8289-5E18A697C3BB}"/>
              </a:ext>
            </a:extLst>
          </p:cNvPr>
          <p:cNvSpPr/>
          <p:nvPr/>
        </p:nvSpPr>
        <p:spPr bwMode="gray">
          <a:xfrm>
            <a:off x="6325910" y="5056423"/>
            <a:ext cx="2265459" cy="515594"/>
          </a:xfrm>
          <a:prstGeom prst="rect">
            <a:avLst/>
          </a:prstGeom>
          <a:solidFill>
            <a:schemeClr val="bg1"/>
          </a:solidFill>
          <a:ln w="2540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lang="en-US" altLang="ko-KR" sz="1400" b="1" kern="0" dirty="0">
                <a:solidFill>
                  <a:schemeClr val="accent3">
                    <a:lumMod val="75000"/>
                  </a:schemeClr>
                </a:solidFill>
                <a:latin typeface="맑은 고딕" panose="020B0503020000020004" pitchFamily="50" charset="-127"/>
                <a:ea typeface="맑은 고딕" panose="020B0503020000020004" pitchFamily="50" charset="-127"/>
                <a:cs typeface="Arial Unicode MS" pitchFamily="34" charset="-128"/>
              </a:rPr>
              <a:t>* </a:t>
            </a:r>
            <a:r>
              <a:rPr lang="en-US" altLang="ko-KR" sz="1400" b="1" u="sng" kern="0" dirty="0">
                <a:solidFill>
                  <a:schemeClr val="accent3">
                    <a:lumMod val="75000"/>
                  </a:schemeClr>
                </a:solidFill>
                <a:latin typeface="맑은 고딕" panose="020B0503020000020004" pitchFamily="50" charset="-127"/>
                <a:ea typeface="맑은 고딕" panose="020B0503020000020004" pitchFamily="50" charset="-127"/>
                <a:cs typeface="Arial Unicode MS" pitchFamily="34" charset="-128"/>
              </a:rPr>
              <a:t>S</a:t>
            </a:r>
            <a:r>
              <a:rPr kumimoji="0" lang="ko-KR" altLang="en-US" sz="14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사 </a:t>
            </a:r>
            <a:r>
              <a:rPr kumimoji="0" lang="en-US" altLang="ko-KR" sz="11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 </a:t>
            </a:r>
            <a:r>
              <a:rPr kumimoji="0" lang="ko-KR" altLang="en-US" sz="11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모터사이클</a:t>
            </a:r>
            <a:r>
              <a:rPr lang="en-US" altLang="ko-KR" sz="1100" b="1" u="sng" kern="0" dirty="0">
                <a:solidFill>
                  <a:schemeClr val="accent3">
                    <a:lumMod val="75000"/>
                  </a:schemeClr>
                </a:solidFill>
                <a:latin typeface="맑은 고딕" panose="020B0503020000020004" pitchFamily="50" charset="-127"/>
                <a:ea typeface="맑은 고딕" panose="020B0503020000020004" pitchFamily="50" charset="-127"/>
                <a:cs typeface="Arial Unicode MS" pitchFamily="34" charset="-128"/>
              </a:rPr>
              <a:t> </a:t>
            </a:r>
            <a:r>
              <a:rPr lang="ko-KR" altLang="en-US" sz="1100" b="1" u="sng" kern="0" dirty="0">
                <a:solidFill>
                  <a:schemeClr val="accent3">
                    <a:lumMod val="75000"/>
                  </a:schemeClr>
                </a:solidFill>
                <a:latin typeface="맑은 고딕" panose="020B0503020000020004" pitchFamily="50" charset="-127"/>
                <a:ea typeface="맑은 고딕" panose="020B0503020000020004" pitchFamily="50" charset="-127"/>
                <a:cs typeface="Arial Unicode MS" pitchFamily="34" charset="-128"/>
              </a:rPr>
              <a:t>유통</a:t>
            </a:r>
            <a:endParaRPr kumimoji="0" lang="ko-KR" altLang="en-US" sz="11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endParaRPr>
          </a:p>
        </p:txBody>
      </p:sp>
      <p:sp>
        <p:nvSpPr>
          <p:cNvPr id="36" name="TextBox 35">
            <a:extLst>
              <a:ext uri="{FF2B5EF4-FFF2-40B4-BE49-F238E27FC236}">
                <a16:creationId xmlns:a16="http://schemas.microsoft.com/office/drawing/2014/main" id="{C9B175B2-5158-4957-A2F2-29285D7F7C84}"/>
              </a:ext>
            </a:extLst>
          </p:cNvPr>
          <p:cNvSpPr txBox="1"/>
          <p:nvPr/>
        </p:nvSpPr>
        <p:spPr>
          <a:xfrm>
            <a:off x="6389694" y="5459203"/>
            <a:ext cx="2458548" cy="400110"/>
          </a:xfrm>
          <a:prstGeom prst="rect">
            <a:avLst/>
          </a:prstGeom>
          <a:noFill/>
        </p:spPr>
        <p:txBody>
          <a:bodyPr wrap="square">
            <a:spAutoFit/>
          </a:bodyPr>
          <a:lstStyle/>
          <a:p>
            <a:pPr algn="l" fontAlgn="ctr"/>
            <a:r>
              <a:rPr lang="ko-KR" altLang="en-US" sz="1000" i="0" dirty="0">
                <a:solidFill>
                  <a:schemeClr val="accent3">
                    <a:lumMod val="50000"/>
                  </a:schemeClr>
                </a:solidFill>
                <a:effectLst/>
                <a:latin typeface="맑은 고딕" panose="020B0503020000020004" pitchFamily="50" charset="-127"/>
                <a:ea typeface="맑은 고딕" panose="020B0503020000020004" pitchFamily="50" charset="-127"/>
              </a:rPr>
              <a:t>모터사이클 및 부품</a:t>
            </a:r>
            <a:r>
              <a:rPr lang="en-US" altLang="ko-KR" sz="1000" i="0" dirty="0">
                <a:solidFill>
                  <a:schemeClr val="accent3">
                    <a:lumMod val="50000"/>
                  </a:schemeClr>
                </a:solidFill>
                <a:effectLst/>
                <a:latin typeface="맑은 고딕" panose="020B0503020000020004" pitchFamily="50" charset="-127"/>
                <a:ea typeface="맑은 고딕" panose="020B0503020000020004" pitchFamily="50" charset="-127"/>
              </a:rPr>
              <a:t>,</a:t>
            </a:r>
            <a:r>
              <a:rPr lang="ko-KR" altLang="en-US" sz="1000" i="0" dirty="0">
                <a:solidFill>
                  <a:schemeClr val="accent3">
                    <a:lumMod val="50000"/>
                  </a:schemeClr>
                </a:solidFill>
                <a:effectLst/>
                <a:latin typeface="맑은 고딕" panose="020B0503020000020004" pitchFamily="50" charset="-127"/>
                <a:ea typeface="맑은 고딕" panose="020B0503020000020004" pitchFamily="50" charset="-127"/>
              </a:rPr>
              <a:t>자동차 도매 유통</a:t>
            </a:r>
            <a:r>
              <a:rPr lang="en-US" altLang="ko-KR" sz="1000" i="0" dirty="0">
                <a:solidFill>
                  <a:schemeClr val="accent3">
                    <a:lumMod val="50000"/>
                  </a:schemeClr>
                </a:solidFill>
                <a:effectLst/>
                <a:latin typeface="맑은 고딕" panose="020B0503020000020004" pitchFamily="50" charset="-127"/>
                <a:ea typeface="맑은 고딕" panose="020B0503020000020004" pitchFamily="50" charset="-127"/>
              </a:rPr>
              <a:t>,</a:t>
            </a:r>
            <a:r>
              <a:rPr lang="ko-KR" altLang="en-US" sz="1000" i="0" dirty="0">
                <a:solidFill>
                  <a:schemeClr val="accent3">
                    <a:lumMod val="50000"/>
                  </a:schemeClr>
                </a:solidFill>
                <a:effectLst/>
                <a:latin typeface="맑은 고딕" panose="020B0503020000020004" pitchFamily="50" charset="-127"/>
                <a:ea typeface="맑은 고딕" panose="020B0503020000020004" pitchFamily="50" charset="-127"/>
              </a:rPr>
              <a:t>무역</a:t>
            </a:r>
            <a:r>
              <a:rPr lang="en-US" altLang="ko-KR" sz="1000" i="0" dirty="0">
                <a:solidFill>
                  <a:schemeClr val="accent3">
                    <a:lumMod val="50000"/>
                  </a:schemeClr>
                </a:solidFill>
                <a:effectLst/>
                <a:latin typeface="맑은 고딕" panose="020B0503020000020004" pitchFamily="50" charset="-127"/>
                <a:ea typeface="맑은 고딕" panose="020B0503020000020004" pitchFamily="50" charset="-127"/>
              </a:rPr>
              <a:t>,</a:t>
            </a:r>
            <a:r>
              <a:rPr lang="ko-KR" altLang="en-US" sz="1000" i="0" dirty="0">
                <a:solidFill>
                  <a:schemeClr val="accent3">
                    <a:lumMod val="50000"/>
                  </a:schemeClr>
                </a:solidFill>
                <a:effectLst/>
                <a:latin typeface="맑은 고딕" panose="020B0503020000020004" pitchFamily="50" charset="-127"/>
                <a:ea typeface="맑은 고딕" panose="020B0503020000020004" pitchFamily="50" charset="-127"/>
              </a:rPr>
              <a:t>서비스업</a:t>
            </a:r>
            <a:endParaRPr lang="en-US" altLang="ko-KR" sz="1000" i="0" dirty="0">
              <a:solidFill>
                <a:schemeClr val="accent3">
                  <a:lumMod val="50000"/>
                </a:schemeClr>
              </a:solidFill>
              <a:effectLst/>
              <a:latin typeface="맑은 고딕" panose="020B0503020000020004" pitchFamily="50" charset="-127"/>
              <a:ea typeface="맑은 고딕" panose="020B0503020000020004" pitchFamily="50" charset="-127"/>
            </a:endParaRPr>
          </a:p>
        </p:txBody>
      </p:sp>
      <p:sp>
        <p:nvSpPr>
          <p:cNvPr id="47" name="직사각형 46">
            <a:extLst>
              <a:ext uri="{FF2B5EF4-FFF2-40B4-BE49-F238E27FC236}">
                <a16:creationId xmlns:a16="http://schemas.microsoft.com/office/drawing/2014/main" id="{63033B77-8A01-4F63-8085-37338804E028}"/>
              </a:ext>
            </a:extLst>
          </p:cNvPr>
          <p:cNvSpPr/>
          <p:nvPr/>
        </p:nvSpPr>
        <p:spPr bwMode="gray">
          <a:xfrm>
            <a:off x="9137970" y="2131195"/>
            <a:ext cx="2322791" cy="515594"/>
          </a:xfrm>
          <a:prstGeom prst="rect">
            <a:avLst/>
          </a:prstGeom>
          <a:solidFill>
            <a:schemeClr val="bg1"/>
          </a:solidFill>
          <a:ln w="2540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US" altLang="ko-KR" sz="1400" b="1" i="0"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 </a:t>
            </a:r>
            <a:r>
              <a:rPr lang="en-US" altLang="ko-KR" sz="1400" b="1" u="sng" kern="0" dirty="0">
                <a:solidFill>
                  <a:schemeClr val="accent3">
                    <a:lumMod val="75000"/>
                  </a:schemeClr>
                </a:solidFill>
                <a:latin typeface="맑은 고딕" panose="020B0503020000020004" pitchFamily="50" charset="-127"/>
                <a:ea typeface="맑은 고딕" panose="020B0503020000020004" pitchFamily="50" charset="-127"/>
                <a:cs typeface="Arial Unicode MS" pitchFamily="34" charset="-128"/>
              </a:rPr>
              <a:t>G</a:t>
            </a:r>
            <a:r>
              <a:rPr kumimoji="0" lang="ko-KR" altLang="en-US" sz="14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사 </a:t>
            </a:r>
            <a:r>
              <a:rPr kumimoji="0" lang="en-US" altLang="ko-KR" sz="11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 </a:t>
            </a:r>
            <a:r>
              <a:rPr kumimoji="0" lang="ko-KR" altLang="en-US" sz="11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온라인게임 개발</a:t>
            </a:r>
            <a:r>
              <a:rPr kumimoji="0" lang="en-US" altLang="ko-KR" sz="11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a:t>
            </a:r>
            <a:r>
              <a:rPr kumimoji="0" lang="ko-KR" altLang="en-US" sz="11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서비스</a:t>
            </a:r>
          </a:p>
        </p:txBody>
      </p:sp>
      <p:sp>
        <p:nvSpPr>
          <p:cNvPr id="48" name="직사각형 47">
            <a:extLst>
              <a:ext uri="{FF2B5EF4-FFF2-40B4-BE49-F238E27FC236}">
                <a16:creationId xmlns:a16="http://schemas.microsoft.com/office/drawing/2014/main" id="{18A282BA-530E-41B9-BAD6-F5E394ABA21A}"/>
              </a:ext>
            </a:extLst>
          </p:cNvPr>
          <p:cNvSpPr/>
          <p:nvPr/>
        </p:nvSpPr>
        <p:spPr bwMode="gray">
          <a:xfrm>
            <a:off x="9137970" y="3384412"/>
            <a:ext cx="2322791" cy="515594"/>
          </a:xfrm>
          <a:prstGeom prst="rect">
            <a:avLst/>
          </a:prstGeom>
          <a:solidFill>
            <a:schemeClr val="bg1"/>
          </a:solidFill>
          <a:ln w="2540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US" altLang="ko-KR" sz="1400" b="1" i="0"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 E</a:t>
            </a:r>
            <a:r>
              <a:rPr kumimoji="0" lang="ko-KR" altLang="en-US" sz="14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사 </a:t>
            </a:r>
            <a:r>
              <a:rPr kumimoji="0" lang="en-US" altLang="ko-KR" sz="11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 </a:t>
            </a:r>
            <a:r>
              <a:rPr kumimoji="0" lang="ko-KR" altLang="en-US" sz="11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자동차 부품 제조</a:t>
            </a:r>
          </a:p>
        </p:txBody>
      </p:sp>
      <p:sp>
        <p:nvSpPr>
          <p:cNvPr id="49" name="직사각형 48">
            <a:extLst>
              <a:ext uri="{FF2B5EF4-FFF2-40B4-BE49-F238E27FC236}">
                <a16:creationId xmlns:a16="http://schemas.microsoft.com/office/drawing/2014/main" id="{C5F88E21-87F1-42A7-87CB-4C47E224E076}"/>
              </a:ext>
            </a:extLst>
          </p:cNvPr>
          <p:cNvSpPr/>
          <p:nvPr/>
        </p:nvSpPr>
        <p:spPr bwMode="gray">
          <a:xfrm>
            <a:off x="9137970" y="4269073"/>
            <a:ext cx="2552380" cy="515594"/>
          </a:xfrm>
          <a:prstGeom prst="rect">
            <a:avLst/>
          </a:prstGeom>
          <a:solidFill>
            <a:schemeClr val="bg1"/>
          </a:solidFill>
          <a:ln w="2540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US" altLang="ko-KR" sz="1400" b="1" i="0"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 B</a:t>
            </a:r>
            <a:r>
              <a:rPr kumimoji="0" lang="ko-KR" altLang="en-US" sz="14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사 </a:t>
            </a:r>
            <a:r>
              <a:rPr kumimoji="0" lang="en-US" altLang="ko-KR" sz="11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 </a:t>
            </a:r>
            <a:r>
              <a:rPr kumimoji="0" lang="ko-KR" altLang="en-US" sz="11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치킨 및 한식 프렌차이즈</a:t>
            </a:r>
          </a:p>
        </p:txBody>
      </p:sp>
      <p:sp>
        <p:nvSpPr>
          <p:cNvPr id="50" name="직사각형 49">
            <a:extLst>
              <a:ext uri="{FF2B5EF4-FFF2-40B4-BE49-F238E27FC236}">
                <a16:creationId xmlns:a16="http://schemas.microsoft.com/office/drawing/2014/main" id="{F4424A30-A831-43FE-88FC-F34573DBA0CE}"/>
              </a:ext>
            </a:extLst>
          </p:cNvPr>
          <p:cNvSpPr/>
          <p:nvPr/>
        </p:nvSpPr>
        <p:spPr bwMode="gray">
          <a:xfrm>
            <a:off x="9137970" y="5254900"/>
            <a:ext cx="2552380" cy="515594"/>
          </a:xfrm>
          <a:prstGeom prst="rect">
            <a:avLst/>
          </a:prstGeom>
          <a:solidFill>
            <a:schemeClr val="bg1"/>
          </a:solidFill>
          <a:ln w="25400" algn="ctr">
            <a:noFill/>
            <a:miter lim="800000"/>
            <a:headEnd/>
            <a:tailEnd/>
          </a:ln>
        </p:spPr>
        <p:txBody>
          <a:bodyPr lIns="90000" tIns="72000" rIns="90000" bIns="72000" rtlCol="0" anchor="ctr"/>
          <a:lstStyle/>
          <a:p>
            <a:pPr marR="0" defTabSz="914400" eaLnBrk="1" fontAlgn="base" latinLnBrk="0" hangingPunct="1">
              <a:lnSpc>
                <a:spcPct val="100000"/>
              </a:lnSpc>
              <a:spcBef>
                <a:spcPct val="50000"/>
              </a:spcBef>
              <a:spcAft>
                <a:spcPct val="0"/>
              </a:spcAft>
              <a:buClr>
                <a:srgbClr val="F0AB00"/>
              </a:buClr>
              <a:buSzPct val="80000"/>
              <a:tabLst/>
            </a:pPr>
            <a:r>
              <a:rPr kumimoji="0" lang="en-US" altLang="ko-KR" sz="1400" b="1" i="0"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 S</a:t>
            </a:r>
            <a:r>
              <a:rPr kumimoji="0" lang="ko-KR" altLang="en-US" sz="14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사 </a:t>
            </a:r>
            <a:r>
              <a:rPr kumimoji="0" lang="en-US" altLang="ko-KR" sz="11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 </a:t>
            </a:r>
            <a:r>
              <a:rPr kumimoji="0" lang="ko-KR" altLang="en-US" sz="1100" b="1" i="0" u="sng" strike="noStrike" kern="0" cap="none" spc="0" normalizeH="0" baseline="0" noProof="0" dirty="0" err="1">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브릭</a:t>
            </a:r>
            <a:r>
              <a:rPr kumimoji="0" lang="ko-KR" altLang="en-US" sz="1100" b="1" i="0" u="sng" strike="noStrike" kern="0" cap="none" spc="0" normalizeH="0" baseline="0" noProof="0" dirty="0">
                <a:ln>
                  <a:noFill/>
                </a:ln>
                <a:solidFill>
                  <a:schemeClr val="accent3">
                    <a:lumMod val="75000"/>
                  </a:schemeClr>
                </a:solidFill>
                <a:effectLst/>
                <a:uLnTx/>
                <a:uFillTx/>
                <a:latin typeface="맑은 고딕" panose="020B0503020000020004" pitchFamily="50" charset="-127"/>
                <a:ea typeface="맑은 고딕" panose="020B0503020000020004" pitchFamily="50" charset="-127"/>
                <a:cs typeface="Arial Unicode MS" pitchFamily="34" charset="-128"/>
              </a:rPr>
              <a:t> 제조</a:t>
            </a:r>
          </a:p>
        </p:txBody>
      </p:sp>
    </p:spTree>
    <p:extLst>
      <p:ext uri="{BB962C8B-B14F-4D97-AF65-F5344CB8AC3E}">
        <p14:creationId xmlns:p14="http://schemas.microsoft.com/office/powerpoint/2010/main" val="7541768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Twitter icon with link">
            <a:hlinkClick r:id="rId2" tooltip="https://twitter.com/sap"/>
            <a:extLst>
              <a:ext uri="{FF2B5EF4-FFF2-40B4-BE49-F238E27FC236}">
                <a16:creationId xmlns:a16="http://schemas.microsoft.com/office/drawing/2014/main" id="{EF4E141D-BF50-4592-B01E-F77ECD54F758}"/>
              </a:ext>
            </a:extLst>
          </p:cNvPr>
          <p:cNvPicPr>
            <a:picLocks noChangeAspect="1"/>
          </p:cNvPicPr>
          <p:nvPr/>
        </p:nvPicPr>
        <p:blipFill>
          <a:blip r:embed="rId3"/>
          <a:stretch>
            <a:fillRect/>
          </a:stretch>
        </p:blipFill>
        <p:spPr>
          <a:xfrm>
            <a:off x="1178526" y="3173932"/>
            <a:ext cx="361809" cy="361809"/>
          </a:xfrm>
          <a:prstGeom prst="rect">
            <a:avLst/>
          </a:prstGeom>
        </p:spPr>
      </p:pic>
      <p:pic>
        <p:nvPicPr>
          <p:cNvPr id="4" name="Facebook icon with link">
            <a:hlinkClick r:id="rId4"/>
            <a:extLst>
              <a:ext uri="{FF2B5EF4-FFF2-40B4-BE49-F238E27FC236}">
                <a16:creationId xmlns:a16="http://schemas.microsoft.com/office/drawing/2014/main" id="{58B9B2F1-95E0-4480-AFCB-8DE68EAB4F63}"/>
              </a:ext>
            </a:extLst>
          </p:cNvPr>
          <p:cNvPicPr>
            <a:picLocks noChangeAspect="1"/>
          </p:cNvPicPr>
          <p:nvPr/>
        </p:nvPicPr>
        <p:blipFill>
          <a:blip r:embed="rId5"/>
          <a:stretch>
            <a:fillRect/>
          </a:stretch>
        </p:blipFill>
        <p:spPr>
          <a:xfrm>
            <a:off x="1178526" y="2465470"/>
            <a:ext cx="363600" cy="363600"/>
          </a:xfrm>
          <a:prstGeom prst="rect">
            <a:avLst/>
          </a:prstGeom>
        </p:spPr>
      </p:pic>
      <p:sp>
        <p:nvSpPr>
          <p:cNvPr id="6" name="직사각형 5">
            <a:extLst>
              <a:ext uri="{FF2B5EF4-FFF2-40B4-BE49-F238E27FC236}">
                <a16:creationId xmlns:a16="http://schemas.microsoft.com/office/drawing/2014/main" id="{9726D277-7C2D-4598-8126-D41B20A72466}"/>
              </a:ext>
            </a:extLst>
          </p:cNvPr>
          <p:cNvSpPr/>
          <p:nvPr/>
        </p:nvSpPr>
        <p:spPr>
          <a:xfrm>
            <a:off x="1552217" y="3212734"/>
            <a:ext cx="2590389" cy="369332"/>
          </a:xfrm>
          <a:prstGeom prst="rect">
            <a:avLst/>
          </a:prstGeom>
        </p:spPr>
        <p:txBody>
          <a:bodyPr wrap="none">
            <a:spAutoFit/>
          </a:bodyPr>
          <a:lstStyle/>
          <a:p>
            <a:r>
              <a:rPr lang="en-US" altLang="ko-KR" dirty="0">
                <a:latin typeface="맑은 고딕" panose="020B0503020000020004" pitchFamily="50" charset="-127"/>
                <a:ea typeface="맑은 고딕" panose="020B0503020000020004" pitchFamily="50" charset="-127"/>
              </a:rPr>
              <a:t>twitter.com/</a:t>
            </a:r>
            <a:r>
              <a:rPr lang="en-US" altLang="ko-KR" dirty="0" err="1">
                <a:latin typeface="맑은 고딕" panose="020B0503020000020004" pitchFamily="50" charset="-127"/>
                <a:ea typeface="맑은 고딕" panose="020B0503020000020004" pitchFamily="50" charset="-127"/>
              </a:rPr>
              <a:t>Dibuskorea</a:t>
            </a:r>
            <a:endParaRPr lang="ko-KR" altLang="en-US" dirty="0">
              <a:latin typeface="맑은 고딕" panose="020B0503020000020004" pitchFamily="50" charset="-127"/>
              <a:ea typeface="맑은 고딕" panose="020B0503020000020004" pitchFamily="50" charset="-127"/>
            </a:endParaRPr>
          </a:p>
        </p:txBody>
      </p:sp>
      <p:sp>
        <p:nvSpPr>
          <p:cNvPr id="7" name="직사각형 6">
            <a:extLst>
              <a:ext uri="{FF2B5EF4-FFF2-40B4-BE49-F238E27FC236}">
                <a16:creationId xmlns:a16="http://schemas.microsoft.com/office/drawing/2014/main" id="{3FAC9EA9-6902-496F-8D66-6FDC65C349C9}"/>
              </a:ext>
            </a:extLst>
          </p:cNvPr>
          <p:cNvSpPr/>
          <p:nvPr/>
        </p:nvSpPr>
        <p:spPr>
          <a:xfrm>
            <a:off x="1552217" y="3914676"/>
            <a:ext cx="3066673" cy="369332"/>
          </a:xfrm>
          <a:prstGeom prst="rect">
            <a:avLst/>
          </a:prstGeom>
        </p:spPr>
        <p:txBody>
          <a:bodyPr wrap="none">
            <a:spAutoFit/>
          </a:bodyPr>
          <a:lstStyle/>
          <a:p>
            <a:r>
              <a:rPr lang="en-US" altLang="ko-KR" dirty="0">
                <a:latin typeface="맑은 고딕" panose="020B0503020000020004" pitchFamily="50" charset="-127"/>
                <a:ea typeface="맑은 고딕" panose="020B0503020000020004" pitchFamily="50" charset="-127"/>
              </a:rPr>
              <a:t>instagram.com/</a:t>
            </a:r>
            <a:r>
              <a:rPr lang="en-US" altLang="ko-KR" dirty="0" err="1">
                <a:latin typeface="맑은 고딕" panose="020B0503020000020004" pitchFamily="50" charset="-127"/>
                <a:ea typeface="맑은 고딕" panose="020B0503020000020004" pitchFamily="50" charset="-127"/>
              </a:rPr>
              <a:t>Dibuskorea</a:t>
            </a:r>
            <a:endParaRPr lang="ko-KR" altLang="en-US" dirty="0">
              <a:latin typeface="맑은 고딕" panose="020B0503020000020004" pitchFamily="50" charset="-127"/>
              <a:ea typeface="맑은 고딕" panose="020B0503020000020004" pitchFamily="50" charset="-127"/>
            </a:endParaRPr>
          </a:p>
        </p:txBody>
      </p:sp>
      <p:pic>
        <p:nvPicPr>
          <p:cNvPr id="8" name="그림 7">
            <a:extLst>
              <a:ext uri="{FF2B5EF4-FFF2-40B4-BE49-F238E27FC236}">
                <a16:creationId xmlns:a16="http://schemas.microsoft.com/office/drawing/2014/main" id="{5AE4D22E-68AE-4861-A160-6984F3E3E166}"/>
              </a:ext>
            </a:extLst>
          </p:cNvPr>
          <p:cNvPicPr>
            <a:picLocks noChangeAspect="1"/>
          </p:cNvPicPr>
          <p:nvPr/>
        </p:nvPicPr>
        <p:blipFill>
          <a:blip r:embed="rId6"/>
          <a:stretch>
            <a:fillRect/>
          </a:stretch>
        </p:blipFill>
        <p:spPr>
          <a:xfrm>
            <a:off x="1178526" y="3880603"/>
            <a:ext cx="373691" cy="369333"/>
          </a:xfrm>
          <a:prstGeom prst="rect">
            <a:avLst/>
          </a:prstGeom>
        </p:spPr>
      </p:pic>
      <p:sp>
        <p:nvSpPr>
          <p:cNvPr id="9" name="직사각형 8">
            <a:extLst>
              <a:ext uri="{FF2B5EF4-FFF2-40B4-BE49-F238E27FC236}">
                <a16:creationId xmlns:a16="http://schemas.microsoft.com/office/drawing/2014/main" id="{5D784589-559D-4C0D-8365-61AC93FA30D5}"/>
              </a:ext>
            </a:extLst>
          </p:cNvPr>
          <p:cNvSpPr/>
          <p:nvPr/>
        </p:nvSpPr>
        <p:spPr>
          <a:xfrm>
            <a:off x="1552217" y="2510792"/>
            <a:ext cx="2999732" cy="369332"/>
          </a:xfrm>
          <a:prstGeom prst="rect">
            <a:avLst/>
          </a:prstGeom>
        </p:spPr>
        <p:txBody>
          <a:bodyPr wrap="none">
            <a:spAutoFit/>
          </a:bodyPr>
          <a:lstStyle/>
          <a:p>
            <a:r>
              <a:rPr lang="en-US" altLang="ko-KR" dirty="0">
                <a:latin typeface="맑은 고딕" panose="020B0503020000020004" pitchFamily="50" charset="-127"/>
                <a:ea typeface="맑은 고딕" panose="020B0503020000020004" pitchFamily="50" charset="-127"/>
              </a:rPr>
              <a:t>facebook.com/</a:t>
            </a:r>
            <a:r>
              <a:rPr lang="en-US" altLang="ko-KR" dirty="0" err="1">
                <a:latin typeface="맑은 고딕" panose="020B0503020000020004" pitchFamily="50" charset="-127"/>
                <a:ea typeface="맑은 고딕" panose="020B0503020000020004" pitchFamily="50" charset="-127"/>
              </a:rPr>
              <a:t>Dibuskorea</a:t>
            </a:r>
            <a:endParaRPr lang="ko-KR" altLang="en-US" dirty="0">
              <a:latin typeface="맑은 고딕" panose="020B0503020000020004" pitchFamily="50" charset="-127"/>
              <a:ea typeface="맑은 고딕" panose="020B0503020000020004" pitchFamily="50" charset="-127"/>
            </a:endParaRPr>
          </a:p>
        </p:txBody>
      </p:sp>
      <p:sp>
        <p:nvSpPr>
          <p:cNvPr id="10" name="타원 9">
            <a:extLst>
              <a:ext uri="{FF2B5EF4-FFF2-40B4-BE49-F238E27FC236}">
                <a16:creationId xmlns:a16="http://schemas.microsoft.com/office/drawing/2014/main" id="{AB38D146-6C6E-44E8-89AE-9D2DCAE527E1}"/>
              </a:ext>
            </a:extLst>
          </p:cNvPr>
          <p:cNvSpPr/>
          <p:nvPr/>
        </p:nvSpPr>
        <p:spPr bwMode="gray">
          <a:xfrm>
            <a:off x="1178526" y="4594798"/>
            <a:ext cx="373691" cy="373691"/>
          </a:xfrm>
          <a:prstGeom prst="ellipse">
            <a:avLst/>
          </a:prstGeom>
          <a:solidFill>
            <a:schemeClr val="accent1"/>
          </a:solidFill>
          <a:ln w="6350" algn="ctr">
            <a:noFill/>
            <a:miter lim="800000"/>
            <a:headEnd/>
            <a:tailEnd/>
          </a:ln>
        </p:spPr>
        <p:txBody>
          <a:bodyPr lIns="90000" tIns="72000" rIns="90000" bIns="72000" rtlCol="0" anchor="ctr"/>
          <a:lstStyle/>
          <a:p>
            <a:pPr marR="0" algn="ctr" defTabSz="914400" eaLnBrk="1" fontAlgn="base" latinLnBrk="0" hangingPunct="1">
              <a:lnSpc>
                <a:spcPct val="100000"/>
              </a:lnSpc>
              <a:spcBef>
                <a:spcPct val="50000"/>
              </a:spcBef>
              <a:spcAft>
                <a:spcPct val="0"/>
              </a:spcAft>
              <a:buClr>
                <a:srgbClr val="F0AB00"/>
              </a:buClr>
              <a:buSzPct val="80000"/>
              <a:tabLst/>
            </a:pPr>
            <a:r>
              <a:rPr kumimoji="0" lang="en-US" altLang="ko-KR" sz="2000" b="0" i="0" u="none" strike="noStrike" kern="0" cap="none" spc="0" normalizeH="0" baseline="0" noProof="0" dirty="0">
                <a:ln>
                  <a:noFill/>
                </a:ln>
                <a:solidFill>
                  <a:schemeClr val="bg1">
                    <a:lumMod val="95000"/>
                  </a:schemeClr>
                </a:solidFill>
                <a:effectLst/>
                <a:uLnTx/>
                <a:uFillTx/>
                <a:latin typeface="맑은 고딕" panose="020B0503020000020004" pitchFamily="50" charset="-127"/>
                <a:ea typeface="맑은 고딕" panose="020B0503020000020004" pitchFamily="50" charset="-127"/>
                <a:cs typeface="Arial Unicode MS" pitchFamily="34" charset="-128"/>
              </a:rPr>
              <a:t>H</a:t>
            </a:r>
            <a:endParaRPr kumimoji="0" lang="ko-KR" altLang="en-US" sz="2000" b="0" i="0" u="none" strike="noStrike" kern="0" cap="none" spc="0" normalizeH="0" baseline="0" noProof="0" dirty="0" err="1">
              <a:ln>
                <a:noFill/>
              </a:ln>
              <a:solidFill>
                <a:schemeClr val="bg1">
                  <a:lumMod val="95000"/>
                </a:schemeClr>
              </a:solidFill>
              <a:effectLst/>
              <a:uLnTx/>
              <a:uFillTx/>
              <a:latin typeface="맑은 고딕" panose="020B0503020000020004" pitchFamily="50" charset="-127"/>
              <a:ea typeface="맑은 고딕" panose="020B0503020000020004" pitchFamily="50" charset="-127"/>
              <a:cs typeface="Arial Unicode MS" pitchFamily="34" charset="-128"/>
            </a:endParaRPr>
          </a:p>
        </p:txBody>
      </p:sp>
      <p:sp>
        <p:nvSpPr>
          <p:cNvPr id="11" name="직사각형 10">
            <a:extLst>
              <a:ext uri="{FF2B5EF4-FFF2-40B4-BE49-F238E27FC236}">
                <a16:creationId xmlns:a16="http://schemas.microsoft.com/office/drawing/2014/main" id="{61DB6954-E38C-4835-8A13-9644039D8E6D}"/>
              </a:ext>
            </a:extLst>
          </p:cNvPr>
          <p:cNvSpPr/>
          <p:nvPr/>
        </p:nvSpPr>
        <p:spPr>
          <a:xfrm>
            <a:off x="1552217" y="4616618"/>
            <a:ext cx="2403287" cy="369332"/>
          </a:xfrm>
          <a:prstGeom prst="rect">
            <a:avLst/>
          </a:prstGeom>
        </p:spPr>
        <p:txBody>
          <a:bodyPr wrap="none">
            <a:spAutoFit/>
          </a:bodyPr>
          <a:lstStyle/>
          <a:p>
            <a:r>
              <a:rPr lang="en-US" altLang="ko-KR" dirty="0">
                <a:latin typeface="맑은 고딕" panose="020B0503020000020004" pitchFamily="50" charset="-127"/>
                <a:ea typeface="맑은 고딕" panose="020B0503020000020004" pitchFamily="50" charset="-127"/>
              </a:rPr>
              <a:t>www.Dibuskorea.com</a:t>
            </a:r>
            <a:endParaRPr lang="ko-KR" altLang="en-US" dirty="0">
              <a:latin typeface="맑은 고딕" panose="020B0503020000020004" pitchFamily="50" charset="-127"/>
              <a:ea typeface="맑은 고딕" panose="020B0503020000020004" pitchFamily="50" charset="-127"/>
            </a:endParaRPr>
          </a:p>
        </p:txBody>
      </p:sp>
      <p:sp>
        <p:nvSpPr>
          <p:cNvPr id="12" name="직사각형 11">
            <a:extLst>
              <a:ext uri="{FF2B5EF4-FFF2-40B4-BE49-F238E27FC236}">
                <a16:creationId xmlns:a16="http://schemas.microsoft.com/office/drawing/2014/main" id="{2D17EB72-214E-4171-9055-54302795E681}"/>
              </a:ext>
            </a:extLst>
          </p:cNvPr>
          <p:cNvSpPr/>
          <p:nvPr/>
        </p:nvSpPr>
        <p:spPr>
          <a:xfrm>
            <a:off x="1552217" y="5318558"/>
            <a:ext cx="2608215" cy="369332"/>
          </a:xfrm>
          <a:prstGeom prst="rect">
            <a:avLst/>
          </a:prstGeom>
        </p:spPr>
        <p:txBody>
          <a:bodyPr wrap="none">
            <a:spAutoFit/>
          </a:bodyPr>
          <a:lstStyle/>
          <a:p>
            <a:r>
              <a:rPr lang="en-US" altLang="ko-KR" dirty="0">
                <a:latin typeface="맑은 고딕" panose="020B0503020000020004" pitchFamily="50" charset="-127"/>
                <a:ea typeface="맑은 고딕" panose="020B0503020000020004" pitchFamily="50" charset="-127"/>
              </a:rPr>
              <a:t>INFO@Dibuskorea.com</a:t>
            </a:r>
            <a:endParaRPr lang="ko-KR" altLang="en-US" dirty="0">
              <a:latin typeface="맑은 고딕" panose="020B0503020000020004" pitchFamily="50" charset="-127"/>
              <a:ea typeface="맑은 고딕" panose="020B0503020000020004" pitchFamily="50" charset="-127"/>
            </a:endParaRPr>
          </a:p>
        </p:txBody>
      </p:sp>
      <p:pic>
        <p:nvPicPr>
          <p:cNvPr id="13" name="Picture 10">
            <a:extLst>
              <a:ext uri="{FF2B5EF4-FFF2-40B4-BE49-F238E27FC236}">
                <a16:creationId xmlns:a16="http://schemas.microsoft.com/office/drawing/2014/main" id="{A1573C0C-6D6D-48C1-8F1B-BB2C84DAA9ED}"/>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1195974" y="1767766"/>
            <a:ext cx="344361" cy="363600"/>
          </a:xfrm>
          <a:prstGeom prst="rect">
            <a:avLst/>
          </a:prstGeom>
        </p:spPr>
      </p:pic>
      <p:pic>
        <p:nvPicPr>
          <p:cNvPr id="14" name="Picture 12">
            <a:extLst>
              <a:ext uri="{FF2B5EF4-FFF2-40B4-BE49-F238E27FC236}">
                <a16:creationId xmlns:a16="http://schemas.microsoft.com/office/drawing/2014/main" id="{DA21E5CB-B9C8-4817-B768-27AE6800A371}"/>
              </a:ext>
            </a:extLst>
          </p:cNvPr>
          <p:cNvPicPr/>
          <p:nvPr/>
        </p:nvPicPr>
        <p:blipFill>
          <a:blip r:embed="rId8">
            <a:extLst>
              <a:ext uri="{28A0092B-C50C-407E-A947-70E740481C1C}">
                <a14:useLocalDpi xmlns:a14="http://schemas.microsoft.com/office/drawing/2010/main" val="0"/>
              </a:ext>
            </a:extLst>
          </a:blip>
          <a:stretch>
            <a:fillRect/>
          </a:stretch>
        </p:blipFill>
        <p:spPr>
          <a:xfrm>
            <a:off x="1123311" y="5313352"/>
            <a:ext cx="489686" cy="489686"/>
          </a:xfrm>
          <a:prstGeom prst="rect">
            <a:avLst/>
          </a:prstGeom>
        </p:spPr>
      </p:pic>
      <p:sp>
        <p:nvSpPr>
          <p:cNvPr id="15" name="직사각형 14">
            <a:extLst>
              <a:ext uri="{FF2B5EF4-FFF2-40B4-BE49-F238E27FC236}">
                <a16:creationId xmlns:a16="http://schemas.microsoft.com/office/drawing/2014/main" id="{364FC2B1-9FE5-4E7E-8207-CDFD1235FB28}"/>
              </a:ext>
            </a:extLst>
          </p:cNvPr>
          <p:cNvSpPr/>
          <p:nvPr/>
        </p:nvSpPr>
        <p:spPr>
          <a:xfrm>
            <a:off x="1540335" y="1808850"/>
            <a:ext cx="3122650" cy="369332"/>
          </a:xfrm>
          <a:prstGeom prst="rect">
            <a:avLst/>
          </a:prstGeom>
        </p:spPr>
        <p:txBody>
          <a:bodyPr wrap="none">
            <a:spAutoFit/>
          </a:bodyPr>
          <a:lstStyle/>
          <a:p>
            <a:r>
              <a:rPr lang="ko-KR" altLang="en-US" dirty="0" err="1">
                <a:latin typeface="맑은 고딕" panose="020B0503020000020004" pitchFamily="50" charset="-127"/>
                <a:ea typeface="맑은 고딕" panose="020B0503020000020004" pitchFamily="50" charset="-127"/>
              </a:rPr>
              <a:t>linkedin.com</a:t>
            </a:r>
            <a:r>
              <a:rPr lang="ko-KR" altLang="en-US" dirty="0">
                <a:latin typeface="맑은 고딕" panose="020B0503020000020004" pitchFamily="50" charset="-127"/>
                <a:ea typeface="맑은 고딕" panose="020B0503020000020004" pitchFamily="50" charset="-127"/>
              </a:rPr>
              <a:t>/</a:t>
            </a:r>
            <a:r>
              <a:rPr lang="ko-KR" altLang="en-US" dirty="0" err="1">
                <a:latin typeface="맑은 고딕" panose="020B0503020000020004" pitchFamily="50" charset="-127"/>
                <a:ea typeface="맑은 고딕" panose="020B0503020000020004" pitchFamily="50" charset="-127"/>
              </a:rPr>
              <a:t>in</a:t>
            </a:r>
            <a:r>
              <a:rPr lang="ko-KR" altLang="en-US" dirty="0">
                <a:latin typeface="맑은 고딕" panose="020B0503020000020004" pitchFamily="50" charset="-127"/>
                <a:ea typeface="맑은 고딕" panose="020B0503020000020004" pitchFamily="50" charset="-127"/>
              </a:rPr>
              <a:t>/</a:t>
            </a:r>
            <a:r>
              <a:rPr lang="en-US" altLang="ko-KR" dirty="0">
                <a:latin typeface="맑은 고딕" panose="020B0503020000020004" pitchFamily="50" charset="-127"/>
                <a:ea typeface="맑은 고딕" panose="020B0503020000020004" pitchFamily="50" charset="-127"/>
              </a:rPr>
              <a:t>D</a:t>
            </a:r>
            <a:r>
              <a:rPr lang="ko-KR" altLang="en-US" dirty="0" err="1">
                <a:latin typeface="맑은 고딕" panose="020B0503020000020004" pitchFamily="50" charset="-127"/>
                <a:ea typeface="맑은 고딕" panose="020B0503020000020004" pitchFamily="50" charset="-127"/>
              </a:rPr>
              <a:t>ibuskorea</a:t>
            </a:r>
            <a:endParaRPr lang="ko-KR" altLang="en-US" dirty="0">
              <a:latin typeface="맑은 고딕" panose="020B0503020000020004" pitchFamily="50" charset="-127"/>
              <a:ea typeface="맑은 고딕" panose="020B0503020000020004" pitchFamily="50" charset="-127"/>
            </a:endParaRPr>
          </a:p>
        </p:txBody>
      </p:sp>
      <p:sp>
        <p:nvSpPr>
          <p:cNvPr id="2" name="제목 1">
            <a:extLst>
              <a:ext uri="{FF2B5EF4-FFF2-40B4-BE49-F238E27FC236}">
                <a16:creationId xmlns:a16="http://schemas.microsoft.com/office/drawing/2014/main" id="{08072767-14F3-4C61-A4EE-CF166AF6A5BB}"/>
              </a:ext>
            </a:extLst>
          </p:cNvPr>
          <p:cNvSpPr>
            <a:spLocks noGrp="1"/>
          </p:cNvSpPr>
          <p:nvPr>
            <p:ph type="title"/>
          </p:nvPr>
        </p:nvSpPr>
        <p:spPr/>
        <p:txBody>
          <a:bodyPr/>
          <a:lstStyle/>
          <a:p>
            <a:r>
              <a:rPr lang="en-US" altLang="ko-KR" dirty="0"/>
              <a:t>Contact Us &amp; Next Steps</a:t>
            </a:r>
            <a:endParaRPr lang="ko-KR" altLang="en-US" dirty="0"/>
          </a:p>
        </p:txBody>
      </p:sp>
    </p:spTree>
    <p:extLst>
      <p:ext uri="{BB962C8B-B14F-4D97-AF65-F5344CB8AC3E}">
        <p14:creationId xmlns:p14="http://schemas.microsoft.com/office/powerpoint/2010/main" val="232180298"/>
      </p:ext>
    </p:extLst>
  </p:cSld>
  <p:clrMapOvr>
    <a:masterClrMapping/>
  </p:clrMapOvr>
</p:sld>
</file>

<file path=ppt/theme/theme1.xml><?xml version="1.0" encoding="utf-8"?>
<a:theme xmlns:a="http://schemas.openxmlformats.org/drawingml/2006/main" name="SAP 2020 16x9 black and white">
  <a:themeElements>
    <a:clrScheme name="SAP_colors_2018">
      <a:dk1>
        <a:srgbClr val="000000"/>
      </a:dk1>
      <a:lt1>
        <a:srgbClr val="FFFFFF"/>
      </a:lt1>
      <a:dk2>
        <a:srgbClr val="999999"/>
      </a:dk2>
      <a:lt2>
        <a:srgbClr val="CCCCCC"/>
      </a:lt2>
      <a:accent1>
        <a:srgbClr val="F0AB00"/>
      </a:accent1>
      <a:accent2>
        <a:srgbClr val="666666"/>
      </a:accent2>
      <a:accent3>
        <a:srgbClr val="008FD3"/>
      </a:accent3>
      <a:accent4>
        <a:srgbClr val="4FB81C"/>
      </a:accent4>
      <a:accent5>
        <a:srgbClr val="E35500"/>
      </a:accent5>
      <a:accent6>
        <a:srgbClr val="760A85"/>
      </a:accent6>
      <a:hlink>
        <a:srgbClr val="008FD3"/>
      </a:hlink>
      <a:folHlink>
        <a:srgbClr val="008FD3"/>
      </a:folHlink>
    </a:clrScheme>
    <a:fontScheme name="SAP Fonts">
      <a:majorFont>
        <a:latin typeface="Arial"/>
        <a:ea typeface=""/>
        <a:cs typeface=""/>
      </a:majorFont>
      <a:minorFont>
        <a:latin typeface="Arial"/>
        <a:ea typeface=""/>
        <a:cs typeface=""/>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25400" algn="ctr">
          <a:solidFill>
            <a:schemeClr val="tx1"/>
          </a:solidFill>
          <a:miter lim="800000"/>
          <a:headEnd/>
          <a:tailEnd/>
        </a:ln>
      </a:spPr>
      <a:bodyPr lIns="90000" tIns="72000" rIns="90000" bIns="72000" rtlCol="0" anchor="ctr"/>
      <a:lstStyle>
        <a:defPPr marR="0" algn="ctr" defTabSz="914400" eaLnBrk="1" fontAlgn="base" latinLnBrk="0" hangingPunct="1">
          <a:lnSpc>
            <a:spcPct val="100000"/>
          </a:lnSpc>
          <a:spcBef>
            <a:spcPct val="50000"/>
          </a:spcBef>
          <a:spcAft>
            <a:spcPct val="0"/>
          </a:spcAft>
          <a:buClr>
            <a:srgbClr val="F0AB00"/>
          </a:buClr>
          <a:buSzPct val="80000"/>
          <a:tabLst/>
          <a:defRPr kumimoji="0" sz="1800" b="0" i="0" u="none" strike="noStrike" kern="0" cap="none" spc="0" normalizeH="0" baseline="0" noProof="0" dirty="0" err="1" smtClean="0">
            <a:ln>
              <a:noFill/>
            </a:ln>
            <a:effectLst/>
            <a:uLnTx/>
            <a:uFillTx/>
            <a:ea typeface="Arial Unicode MS" pitchFamily="34" charset="-128"/>
            <a:cs typeface="Arial Unicode MS" pitchFamily="34" charset="-128"/>
          </a:defRPr>
        </a:defPPr>
      </a:lstStyle>
    </a:spDef>
    <a:lnDef>
      <a:spPr>
        <a:ln w="25400">
          <a:solidFill>
            <a:schemeClr val="tx1"/>
          </a:solidFill>
          <a:headEnd type="none" w="med" len="med"/>
          <a:tailEnd type="none" w="med" len="med"/>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fontAlgn="base">
          <a:spcBef>
            <a:spcPct val="50000"/>
          </a:spcBef>
          <a:spcAft>
            <a:spcPct val="0"/>
          </a:spcAft>
          <a:buClr>
            <a:srgbClr val="F0AB00"/>
          </a:buClr>
          <a:buSzPct val="80000"/>
          <a:defRPr sz="1800" kern="0" dirty="0" err="1" smtClean="0">
            <a:ea typeface="Arial Unicode MS" pitchFamily="34" charset="-128"/>
            <a:cs typeface="Arial Unicode MS" pitchFamily="34" charset="-128"/>
          </a:defRPr>
        </a:defPPr>
      </a:lstStyle>
    </a:txDef>
  </a:objectDefaults>
  <a:extraClrSchemeLst/>
  <a:extLst>
    <a:ext uri="{05A4C25C-085E-4340-85A3-A5531E510DB2}">
      <thm15:themeFamily xmlns:thm15="http://schemas.microsoft.com/office/thememl/2012/main" name="Presentation2" id="{671F568D-162B-A642-B063-BD834868818A}" vid="{073C7869-8F3D-6240-83C6-A1891E99E997}"/>
    </a:ext>
  </a:extLst>
</a:theme>
</file>

<file path=ppt/theme/theme2.xml><?xml version="1.0" encoding="utf-8"?>
<a:theme xmlns:a="http://schemas.openxmlformats.org/drawingml/2006/main" name="7_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wrap="square" lIns="63500" tIns="0" rIns="36000" bIns="0" rtlCol="0" anchor="ctr">
        <a:spAutoFit/>
      </a:bodyPr>
      <a:lstStyle>
        <a:defPPr algn="l">
          <a:defRPr sz="1800"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8">
    <wetp:webextensionref xmlns:r="http://schemas.openxmlformats.org/officeDocument/2006/relationships" r:id="rId1"/>
  </wetp:taskpane>
  <wetp:taskpane dockstate="right" visibility="0" width="350" row="9">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68CE1512-D586-490A-A6C2-B3B9E0E8F3BE}">
  <we:reference id="wa104381063" version="1.0.0.1" store="ko-KR" storeType="OMEX"/>
  <we:alternateReferences>
    <we:reference id="wa104381063" version="1.0.0.1" store="WA104381063"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102FCDBC-28C2-4B7D-B698-281BD264F4FD}">
  <we:reference id="wa104178141" version="4.3.3.0" store="ko-KR"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E903EC3ABB4F499CCCF9AD5512CE68" ma:contentTypeVersion="12" ma:contentTypeDescription="Create a new document." ma:contentTypeScope="" ma:versionID="e81f65168efb417a48884bc73a4c90aa">
  <xsd:schema xmlns:xsd="http://www.w3.org/2001/XMLSchema" xmlns:xs="http://www.w3.org/2001/XMLSchema" xmlns:p="http://schemas.microsoft.com/office/2006/metadata/properties" xmlns:ns2="38b32891-18f8-4929-acff-4a16347bd891" xmlns:ns3="f44fd1f4-c0c1-4245-8591-498a6c46cf8f" targetNamespace="http://schemas.microsoft.com/office/2006/metadata/properties" ma:root="true" ma:fieldsID="70645bbc381043aa35b8c3da679e5ff1" ns2:_="" ns3:_="">
    <xsd:import namespace="38b32891-18f8-4929-acff-4a16347bd891"/>
    <xsd:import namespace="f44fd1f4-c0c1-4245-8591-498a6c46cf8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8b32891-18f8-4929-acff-4a16347bd8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44fd1f4-c0c1-4245-8591-498a6c46cf8f"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Application xmlns="http://www.sap.com/cof/ao/powerpoint/application">
  <com.sap.ip.bi.pioneer>
    <Version>4</Version>
    <AAO_Revision>2.3.1.59737</AAO_Revision>
    <RefreshOnOpen>False</RefreshOnOpen>
    <PlanningModeSetToChangeMode>True</PlanningModeSetToChangeMode>
    <Cleaned>False</Cleaned>
    <ForcePromptOnInitialRefresh>False</ForcePromptOnInitialRefresh>
    <StorePromptsInDocument>True</StorePromptsInDocument>
    <MergeVariables>False</MergeVariables>
    <WorkingMode>Local</WorkingMode>
    <RefreshPlanningObjectsOnRefreshAll>True</RefreshPlanningObjectsOnRefreshAll>
    <Items/>
  </com.sap.ip.bi.pioneer>
</Applic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SharedWithUsers xmlns="f44fd1f4-c0c1-4245-8591-498a6c46cf8f">
      <UserInfo>
        <DisplayName/>
        <AccountId xsi:nil="true"/>
        <AccountType/>
      </UserInfo>
    </SharedWithUsers>
  </documentManagement>
</p:properties>
</file>

<file path=customXml/item5.xml><?xml version="1.0" encoding="utf-8"?>
<Application xmlns="http://www.sap.com/cof/powerpoint/application">
  <Version>2</Version>
  <Revision>2.3.1.59737</Revision>
</Application>
</file>

<file path=customXml/itemProps1.xml><?xml version="1.0" encoding="utf-8"?>
<ds:datastoreItem xmlns:ds="http://schemas.openxmlformats.org/officeDocument/2006/customXml" ds:itemID="{EB7620B9-FE0D-4D7B-A964-C3015F469C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8b32891-18f8-4929-acff-4a16347bd891"/>
    <ds:schemaRef ds:uri="f44fd1f4-c0c1-4245-8591-498a6c46cf8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E0ACF39-4550-41DB-8FF7-1EFBB157603A}">
  <ds:schemaRefs>
    <ds:schemaRef ds:uri="http://www.sap.com/cof/ao/powerpoint/application"/>
  </ds:schemaRefs>
</ds:datastoreItem>
</file>

<file path=customXml/itemProps3.xml><?xml version="1.0" encoding="utf-8"?>
<ds:datastoreItem xmlns:ds="http://schemas.openxmlformats.org/officeDocument/2006/customXml" ds:itemID="{49938AB2-9499-45A0-8301-0E791FB23C10}">
  <ds:schemaRefs>
    <ds:schemaRef ds:uri="http://schemas.microsoft.com/sharepoint/v3/contenttype/forms"/>
  </ds:schemaRefs>
</ds:datastoreItem>
</file>

<file path=customXml/itemProps4.xml><?xml version="1.0" encoding="utf-8"?>
<ds:datastoreItem xmlns:ds="http://schemas.openxmlformats.org/officeDocument/2006/customXml" ds:itemID="{7C1F0DEF-DEBD-4F51-BFC9-36E29226F76D}">
  <ds:schemaRefs>
    <ds:schemaRef ds:uri="http://purl.org/dc/dcmitype/"/>
    <ds:schemaRef ds:uri="http://schemas.openxmlformats.org/package/2006/metadata/core-properties"/>
    <ds:schemaRef ds:uri="http://schemas.microsoft.com/office/2006/documentManagement/types"/>
    <ds:schemaRef ds:uri="38b32891-18f8-4929-acff-4a16347bd891"/>
    <ds:schemaRef ds:uri="http://purl.org/dc/elements/1.1/"/>
    <ds:schemaRef ds:uri="http://purl.org/dc/terms/"/>
    <ds:schemaRef ds:uri="f44fd1f4-c0c1-4245-8591-498a6c46cf8f"/>
    <ds:schemaRef ds:uri="http://schemas.microsoft.com/office/2006/metadata/properties"/>
    <ds:schemaRef ds:uri="http://schemas.microsoft.com/office/infopath/2007/PartnerControls"/>
    <ds:schemaRef ds:uri="http://www.w3.org/XML/1998/namespace"/>
  </ds:schemaRefs>
</ds:datastoreItem>
</file>

<file path=customXml/itemProps5.xml><?xml version="1.0" encoding="utf-8"?>
<ds:datastoreItem xmlns:ds="http://schemas.openxmlformats.org/officeDocument/2006/customXml" ds:itemID="{F43A00D0-73B2-4F2C-8D58-A63F327DE171}">
  <ds:schemaRefs>
    <ds:schemaRef ds:uri="http://www.sap.com/cof/powerpoint/application"/>
  </ds:schemaRefs>
</ds:datastoreItem>
</file>

<file path=docProps/app.xml><?xml version="1.0" encoding="utf-8"?>
<Properties xmlns="http://schemas.openxmlformats.org/officeDocument/2006/extended-properties" xmlns:vt="http://schemas.openxmlformats.org/officeDocument/2006/docPropsVTypes">
  <Template/>
  <TotalTime>49343</TotalTime>
  <Words>1014</Words>
  <Application>Microsoft Office PowerPoint</Application>
  <PresentationFormat>와이드스크린</PresentationFormat>
  <Paragraphs>204</Paragraphs>
  <Slides>9</Slides>
  <Notes>8</Notes>
  <HiddenSlides>0</HiddenSlides>
  <MMClips>0</MMClips>
  <ScaleCrop>false</ScaleCrop>
  <HeadingPairs>
    <vt:vector size="6" baseType="variant">
      <vt:variant>
        <vt:lpstr>사용한 글꼴</vt:lpstr>
      </vt:variant>
      <vt:variant>
        <vt:i4>11</vt:i4>
      </vt:variant>
      <vt:variant>
        <vt:lpstr>테마</vt:lpstr>
      </vt:variant>
      <vt:variant>
        <vt:i4>2</vt:i4>
      </vt:variant>
      <vt:variant>
        <vt:lpstr>슬라이드 제목</vt:lpstr>
      </vt:variant>
      <vt:variant>
        <vt:i4>9</vt:i4>
      </vt:variant>
    </vt:vector>
  </HeadingPairs>
  <TitlesOfParts>
    <vt:vector size="22" baseType="lpstr">
      <vt:lpstr>Michroma</vt:lpstr>
      <vt:lpstr>Monotype Sorts</vt:lpstr>
      <vt:lpstr>나눔바른고딕</vt:lpstr>
      <vt:lpstr>맑은 고딕</vt:lpstr>
      <vt:lpstr>맑은고딕</vt:lpstr>
      <vt:lpstr>Arial</vt:lpstr>
      <vt:lpstr>Calibri</vt:lpstr>
      <vt:lpstr>Courier New</vt:lpstr>
      <vt:lpstr>Open Sans</vt:lpstr>
      <vt:lpstr>Symbol</vt:lpstr>
      <vt:lpstr>Wingdings</vt:lpstr>
      <vt:lpstr>SAP 2020 16x9 black and white</vt:lpstr>
      <vt:lpstr>7_Office 테마</vt:lpstr>
      <vt:lpstr>PowerPoint 프레젠테이션</vt:lpstr>
      <vt:lpstr>PowerPoint 프레젠테이션</vt:lpstr>
      <vt:lpstr>변화에 대한 기업의 대처 방안</vt:lpstr>
      <vt:lpstr>ByMiX_Distribution 솔루션기반에서의 해결</vt:lpstr>
      <vt:lpstr>ByMiX_Distribution: Package Scope </vt:lpstr>
      <vt:lpstr>Package Main Benefits</vt:lpstr>
      <vt:lpstr>ByMiX_Distribution: Package Costs and Implementation Times</vt:lpstr>
      <vt:lpstr>Customer References</vt:lpstr>
      <vt:lpstr>Contact Us &amp; 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Sten Frellesvig</dc:creator>
  <cp:lastModifiedBy>Lee J</cp:lastModifiedBy>
  <cp:revision>906</cp:revision>
  <cp:lastPrinted>2021-05-13T07:02:21Z</cp:lastPrinted>
  <dcterms:created xsi:type="dcterms:W3CDTF">2017-06-14T08:20:08Z</dcterms:created>
  <dcterms:modified xsi:type="dcterms:W3CDTF">2022-04-28T05:39:37Z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0x0101002FE903EC3ABB4F499CCCF9AD5512CE68</vt:lpwstr>
  </property>
  <property fmtid="{D5CDD505-2E9C-101B-9397-08002B2CF9AE}" pid="3" name="Order">
    <vt:r8>1498400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